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6"/>
  </p:notesMasterIdLst>
  <p:sldIdLst>
    <p:sldId id="256" r:id="rId2"/>
    <p:sldId id="258" r:id="rId3"/>
    <p:sldId id="260" r:id="rId4"/>
    <p:sldId id="310" r:id="rId5"/>
    <p:sldId id="262" r:id="rId6"/>
    <p:sldId id="311" r:id="rId7"/>
    <p:sldId id="320" r:id="rId8"/>
    <p:sldId id="321" r:id="rId9"/>
    <p:sldId id="312" r:id="rId10"/>
    <p:sldId id="313" r:id="rId11"/>
    <p:sldId id="266" r:id="rId12"/>
    <p:sldId id="314" r:id="rId13"/>
    <p:sldId id="315" r:id="rId14"/>
    <p:sldId id="316" r:id="rId15"/>
    <p:sldId id="317" r:id="rId16"/>
    <p:sldId id="318" r:id="rId17"/>
    <p:sldId id="319" r:id="rId18"/>
    <p:sldId id="267" r:id="rId19"/>
    <p:sldId id="261" r:id="rId20"/>
    <p:sldId id="322" r:id="rId21"/>
    <p:sldId id="278" r:id="rId22"/>
    <p:sldId id="327" r:id="rId23"/>
    <p:sldId id="328" r:id="rId24"/>
    <p:sldId id="329" r:id="rId25"/>
    <p:sldId id="330" r:id="rId26"/>
    <p:sldId id="332" r:id="rId27"/>
    <p:sldId id="331" r:id="rId28"/>
    <p:sldId id="333" r:id="rId29"/>
    <p:sldId id="268" r:id="rId30"/>
    <p:sldId id="324" r:id="rId31"/>
    <p:sldId id="325" r:id="rId32"/>
    <p:sldId id="323" r:id="rId33"/>
    <p:sldId id="276" r:id="rId34"/>
    <p:sldId id="285" r:id="rId35"/>
  </p:sldIdLst>
  <p:sldSz cx="9144000" cy="5143500" type="screen16x9"/>
  <p:notesSz cx="6858000" cy="9144000"/>
  <p:embeddedFontLst>
    <p:embeddedFont>
      <p:font typeface="Archivo" pitchFamily="2" charset="77"/>
      <p:regular r:id="rId37"/>
      <p:bold r:id="rId38"/>
      <p:italic r:id="rId39"/>
      <p:boldItalic r:id="rId40"/>
    </p:embeddedFont>
    <p:embeddedFont>
      <p:font typeface="Archivo Black" pitchFamily="2" charset="77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Montserrat" pitchFamily="2" charset="77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4B20"/>
    <a:srgbClr val="381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DD7D91-35A1-4EF8-AD01-5CF341953582}">
  <a:tblStyle styleId="{97DD7D91-35A1-4EF8-AD01-5CF3419535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140" d="100"/>
          <a:sy n="140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ca804f91b_0_22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ca804f91b_0_22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609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ab6c5793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dab6c5793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ca804f91b_0_23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dca804f91b_0_23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699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ca804f91b_0_23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dca804f91b_0_23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254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ca804f91b_0_23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dca804f91b_0_23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844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ca804f91b_0_23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dca804f91b_0_23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817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ca804f91b_0_23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dca804f91b_0_23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dca804f91b_0_23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dca804f91b_0_23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dca804f91b_0_23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dca804f91b_0_23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ca804f91b_0_23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ca804f91b_0_23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95d63e52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95d63e52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ga1242414e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1" name="Google Shape;2691;ga1242414e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ca804f91b_0_23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ca804f91b_0_23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95d63e52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95d63e52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701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ca804f91b_0_23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ca804f91b_0_23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ca804f91b_0_23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ca804f91b_0_23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ca804f91b_0_22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ca804f91b_0_22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3500" y="1479513"/>
            <a:ext cx="3287400" cy="17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58575" y="4043550"/>
            <a:ext cx="6172200" cy="3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5143500" y="3168688"/>
            <a:ext cx="32874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 Black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1_1_1_1_1_1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subTitle" idx="1"/>
          </p:nvPr>
        </p:nvSpPr>
        <p:spPr>
          <a:xfrm>
            <a:off x="3463200" y="2582000"/>
            <a:ext cx="2825700" cy="12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subTitle" idx="2"/>
          </p:nvPr>
        </p:nvSpPr>
        <p:spPr>
          <a:xfrm>
            <a:off x="3463200" y="2058800"/>
            <a:ext cx="28257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_1_1_1">
    <p:bg>
      <p:bgPr>
        <a:solidFill>
          <a:schemeClr val="dk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593200" cy="1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subTitle" idx="1"/>
          </p:nvPr>
        </p:nvSpPr>
        <p:spPr>
          <a:xfrm>
            <a:off x="713225" y="2369350"/>
            <a:ext cx="2593200" cy="12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_1_1_1_1_1_1_1_1_1">
    <p:bg>
      <p:bgPr>
        <a:solidFill>
          <a:schemeClr val="dk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subTitle" idx="1"/>
          </p:nvPr>
        </p:nvSpPr>
        <p:spPr>
          <a:xfrm>
            <a:off x="1441038" y="3873500"/>
            <a:ext cx="21573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ubTitle" idx="2"/>
          </p:nvPr>
        </p:nvSpPr>
        <p:spPr>
          <a:xfrm>
            <a:off x="1441022" y="3350300"/>
            <a:ext cx="21573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subTitle" idx="3"/>
          </p:nvPr>
        </p:nvSpPr>
        <p:spPr>
          <a:xfrm>
            <a:off x="5545646" y="3873500"/>
            <a:ext cx="21573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ubTitle" idx="4"/>
          </p:nvPr>
        </p:nvSpPr>
        <p:spPr>
          <a:xfrm>
            <a:off x="5545647" y="3350300"/>
            <a:ext cx="21573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_1_1_1_1_1_1_1_1_1_1_1_1"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ubTitle" idx="1"/>
          </p:nvPr>
        </p:nvSpPr>
        <p:spPr>
          <a:xfrm>
            <a:off x="964500" y="3966800"/>
            <a:ext cx="19380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subTitle" idx="2"/>
          </p:nvPr>
        </p:nvSpPr>
        <p:spPr>
          <a:xfrm>
            <a:off x="964526" y="3473000"/>
            <a:ext cx="1938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ubTitle" idx="3"/>
          </p:nvPr>
        </p:nvSpPr>
        <p:spPr>
          <a:xfrm>
            <a:off x="6241413" y="3966800"/>
            <a:ext cx="19380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subTitle" idx="4"/>
          </p:nvPr>
        </p:nvSpPr>
        <p:spPr>
          <a:xfrm>
            <a:off x="6241439" y="3473000"/>
            <a:ext cx="1938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ubTitle" idx="5"/>
          </p:nvPr>
        </p:nvSpPr>
        <p:spPr>
          <a:xfrm>
            <a:off x="3602956" y="3966800"/>
            <a:ext cx="19380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subTitle" idx="6"/>
          </p:nvPr>
        </p:nvSpPr>
        <p:spPr>
          <a:xfrm>
            <a:off x="3602983" y="3473000"/>
            <a:ext cx="1938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52" name="Google Shape;152;p32"/>
          <p:cNvSpPr txBox="1">
            <a:spLocks noGrp="1"/>
          </p:cNvSpPr>
          <p:nvPr>
            <p:ph type="subTitle" idx="7"/>
          </p:nvPr>
        </p:nvSpPr>
        <p:spPr>
          <a:xfrm>
            <a:off x="964538" y="2322900"/>
            <a:ext cx="19380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subTitle" idx="8"/>
          </p:nvPr>
        </p:nvSpPr>
        <p:spPr>
          <a:xfrm>
            <a:off x="964539" y="1829100"/>
            <a:ext cx="1938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9"/>
          </p:nvPr>
        </p:nvSpPr>
        <p:spPr>
          <a:xfrm>
            <a:off x="6241450" y="2322900"/>
            <a:ext cx="19380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subTitle" idx="13"/>
          </p:nvPr>
        </p:nvSpPr>
        <p:spPr>
          <a:xfrm>
            <a:off x="6241451" y="1829100"/>
            <a:ext cx="1938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subTitle" idx="14"/>
          </p:nvPr>
        </p:nvSpPr>
        <p:spPr>
          <a:xfrm>
            <a:off x="3602994" y="2322900"/>
            <a:ext cx="19380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subTitle" idx="15"/>
          </p:nvPr>
        </p:nvSpPr>
        <p:spPr>
          <a:xfrm>
            <a:off x="3602995" y="1829100"/>
            <a:ext cx="1938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_1_1_1_1_1_1_1_1_1_1_1_1_1_1_1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>
            <a:spLocks noGrp="1"/>
          </p:cNvSpPr>
          <p:nvPr>
            <p:ph type="title"/>
          </p:nvPr>
        </p:nvSpPr>
        <p:spPr>
          <a:xfrm>
            <a:off x="2200200" y="539500"/>
            <a:ext cx="47436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0" name="Google Shape;160;p33"/>
          <p:cNvSpPr txBox="1">
            <a:spLocks noGrp="1"/>
          </p:cNvSpPr>
          <p:nvPr>
            <p:ph type="subTitle" idx="1"/>
          </p:nvPr>
        </p:nvSpPr>
        <p:spPr>
          <a:xfrm>
            <a:off x="2336400" y="2286150"/>
            <a:ext cx="44712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1" name="Google Shape;161;p33"/>
          <p:cNvSpPr txBox="1">
            <a:spLocks noGrp="1"/>
          </p:cNvSpPr>
          <p:nvPr>
            <p:ph type="subTitle" idx="2"/>
          </p:nvPr>
        </p:nvSpPr>
        <p:spPr>
          <a:xfrm>
            <a:off x="2336403" y="1762950"/>
            <a:ext cx="44712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62" name="Google Shape;162;p33"/>
          <p:cNvSpPr txBox="1"/>
          <p:nvPr/>
        </p:nvSpPr>
        <p:spPr>
          <a:xfrm>
            <a:off x="2212650" y="3759800"/>
            <a:ext cx="47187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2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, including icons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_1_1_1_1_1_1_1_1_1_1_1_1_1_1_1_1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_1_1_1_1_1_1_1_1_1_1_1_1_1">
    <p:bg>
      <p:bgPr>
        <a:solidFill>
          <a:schemeClr val="dk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340350" y="1973250"/>
            <a:ext cx="5090400" cy="13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539500"/>
            <a:ext cx="2485500" cy="15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094175" y="3534300"/>
            <a:ext cx="5336700" cy="4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713225" y="1557300"/>
            <a:ext cx="5372400" cy="27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1748875" y="1775500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2"/>
          </p:nvPr>
        </p:nvSpPr>
        <p:spPr>
          <a:xfrm>
            <a:off x="1748875" y="2168547"/>
            <a:ext cx="27312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775500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4"/>
          </p:nvPr>
        </p:nvSpPr>
        <p:spPr>
          <a:xfrm>
            <a:off x="5699525" y="1775500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5699525" y="2168472"/>
            <a:ext cx="27312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4663875" y="1775500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1748875" y="3460725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>
            <a:off x="1748875" y="3853697"/>
            <a:ext cx="27312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9" hasCustomPrompt="1"/>
          </p:nvPr>
        </p:nvSpPr>
        <p:spPr>
          <a:xfrm>
            <a:off x="713225" y="3460725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5699525" y="3460725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4"/>
          </p:nvPr>
        </p:nvSpPr>
        <p:spPr>
          <a:xfrm>
            <a:off x="5699525" y="3853697"/>
            <a:ext cx="27312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 hasCustomPrompt="1"/>
          </p:nvPr>
        </p:nvSpPr>
        <p:spPr>
          <a:xfrm>
            <a:off x="4663875" y="3460725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1105650" y="2869050"/>
            <a:ext cx="4951500" cy="6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2"/>
          </p:nvPr>
        </p:nvSpPr>
        <p:spPr>
          <a:xfrm>
            <a:off x="2020050" y="1666050"/>
            <a:ext cx="4951500" cy="12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_1_1_1_1_1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2_1_1_1_1_1_2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  <p:sldLayoutId id="2147483660" r:id="rId7"/>
    <p:sldLayoutId id="2147483666" r:id="rId8"/>
    <p:sldLayoutId id="2147483667" r:id="rId9"/>
    <p:sldLayoutId id="2147483669" r:id="rId10"/>
    <p:sldLayoutId id="2147483670" r:id="rId11"/>
    <p:sldLayoutId id="2147483673" r:id="rId12"/>
    <p:sldLayoutId id="2147483678" r:id="rId13"/>
    <p:sldLayoutId id="2147483679" r:id="rId14"/>
    <p:sldLayoutId id="2147483680" r:id="rId15"/>
    <p:sldLayoutId id="214748368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h3/w93jxnbx1cs79fc0cc09h1z80000gn/T/com.microsoft.Word/WebArchiveCopyPasteTempFiles/mau-phieu-nhap-kho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file:////var/folders/h3/w93jxnbx1cs79fc0cc09h1z80000gn/T/com.microsoft.Word/WebArchiveCopyPasteTempFiles/me1baabu-phie1babfu-xue1baa5t-kho-me1bb9bi-nhe1baa5t-2019-791x1024-9-2.jpg" TargetMode="Externa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>
            <a:spLocks noGrp="1"/>
          </p:cNvSpPr>
          <p:nvPr>
            <p:ph type="ctrTitle"/>
          </p:nvPr>
        </p:nvSpPr>
        <p:spPr>
          <a:xfrm>
            <a:off x="3038747" y="559259"/>
            <a:ext cx="5288354" cy="17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Montserrat" pitchFamily="2" charset="77"/>
                <a:cs typeface="Archivo"/>
                <a:sym typeface="Archivo"/>
              </a:rPr>
              <a:t>Báo cáo </a:t>
            </a:r>
            <a:r>
              <a:rPr lang="en">
                <a:latin typeface="Montserrat" pitchFamily="2" charset="77"/>
                <a:cs typeface="Archivo"/>
                <a:sym typeface="Archivo"/>
              </a:rPr>
              <a:t>tiểu luận môn học </a:t>
            </a:r>
            <a:endParaRPr>
              <a:latin typeface="Montserrat" pitchFamily="2" charset="77"/>
            </a:endParaRPr>
          </a:p>
        </p:txBody>
      </p:sp>
      <p:sp>
        <p:nvSpPr>
          <p:cNvPr id="174" name="Google Shape;174;p38"/>
          <p:cNvSpPr txBox="1">
            <a:spLocks noGrp="1"/>
          </p:cNvSpPr>
          <p:nvPr>
            <p:ph type="subTitle" idx="1"/>
          </p:nvPr>
        </p:nvSpPr>
        <p:spPr>
          <a:xfrm>
            <a:off x="1814157" y="2830673"/>
            <a:ext cx="6857505" cy="3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 pitchFamily="2" charset="77"/>
              </a:rPr>
              <a:t>Xây d</a:t>
            </a:r>
            <a:r>
              <a:rPr lang="en-US" sz="2400">
                <a:solidFill>
                  <a:schemeClr val="bg1"/>
                </a:solidFill>
                <a:latin typeface="Montserrat" pitchFamily="2" charset="77"/>
              </a:rPr>
              <a:t>ự</a:t>
            </a:r>
            <a:r>
              <a:rPr lang="en" sz="2400">
                <a:solidFill>
                  <a:schemeClr val="bg1"/>
                </a:solidFill>
                <a:latin typeface="Montserrat" pitchFamily="2" charset="77"/>
              </a:rPr>
              <a:t>ng phần mềm quản lý cửa h</a:t>
            </a:r>
            <a:r>
              <a:rPr lang="en-US" sz="2400">
                <a:solidFill>
                  <a:schemeClr val="bg1"/>
                </a:solidFill>
                <a:latin typeface="Montserrat" pitchFamily="2" charset="77"/>
              </a:rPr>
              <a:t>à</a:t>
            </a:r>
            <a:r>
              <a:rPr lang="en" sz="2400">
                <a:solidFill>
                  <a:schemeClr val="bg1"/>
                </a:solidFill>
                <a:latin typeface="Montserrat" pitchFamily="2" charset="77"/>
              </a:rPr>
              <a:t>ng máy tính xách tay </a:t>
            </a:r>
            <a:endParaRPr sz="2400">
              <a:solidFill>
                <a:schemeClr val="bg1"/>
              </a:solidFill>
              <a:latin typeface="Montserrat" pitchFamily="2" charset="77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75" name="Google Shape;175;p38"/>
          <p:cNvSpPr txBox="1">
            <a:spLocks noGrp="1"/>
          </p:cNvSpPr>
          <p:nvPr>
            <p:ph type="subTitle" idx="2"/>
          </p:nvPr>
        </p:nvSpPr>
        <p:spPr>
          <a:xfrm>
            <a:off x="4481465" y="4052603"/>
            <a:ext cx="4384889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  <a:latin typeface="Montserrat" pitchFamily="2" charset="77"/>
                <a:ea typeface="Archivo"/>
                <a:cs typeface="Archivo"/>
                <a:sym typeface="Archivo"/>
              </a:rPr>
              <a:t>Nhập môn công nghệ phần mềm</a:t>
            </a:r>
            <a:endParaRPr>
              <a:solidFill>
                <a:schemeClr val="bg1"/>
              </a:solidFill>
              <a:latin typeface="Montserrat" pitchFamily="2" charset="77"/>
              <a:ea typeface="Archivo"/>
              <a:cs typeface="Archivo"/>
              <a:sym typeface="Archivo"/>
            </a:endParaRPr>
          </a:p>
        </p:txBody>
      </p:sp>
      <p:grpSp>
        <p:nvGrpSpPr>
          <p:cNvPr id="176" name="Google Shape;176;p38"/>
          <p:cNvGrpSpPr/>
          <p:nvPr/>
        </p:nvGrpSpPr>
        <p:grpSpPr>
          <a:xfrm rot="2392192">
            <a:off x="-1921185" y="-4300644"/>
            <a:ext cx="4397663" cy="10782679"/>
            <a:chOff x="5741265" y="2535925"/>
            <a:chExt cx="802935" cy="1968725"/>
          </a:xfrm>
        </p:grpSpPr>
        <p:sp>
          <p:nvSpPr>
            <p:cNvPr id="177" name="Google Shape;177;p38"/>
            <p:cNvSpPr/>
            <p:nvPr/>
          </p:nvSpPr>
          <p:spPr>
            <a:xfrm>
              <a:off x="5777825" y="4414450"/>
              <a:ext cx="691625" cy="90200"/>
            </a:xfrm>
            <a:custGeom>
              <a:avLst/>
              <a:gdLst/>
              <a:ahLst/>
              <a:cxnLst/>
              <a:rect l="l" t="t" r="r" b="b"/>
              <a:pathLst>
                <a:path w="27665" h="3608" extrusionOk="0">
                  <a:moveTo>
                    <a:pt x="1803" y="1"/>
                  </a:moveTo>
                  <a:cubicBezTo>
                    <a:pt x="822" y="1"/>
                    <a:pt x="0" y="800"/>
                    <a:pt x="0" y="1804"/>
                  </a:cubicBezTo>
                  <a:cubicBezTo>
                    <a:pt x="0" y="2785"/>
                    <a:pt x="822" y="3607"/>
                    <a:pt x="1803" y="3607"/>
                  </a:cubicBezTo>
                  <a:cubicBezTo>
                    <a:pt x="2808" y="3607"/>
                    <a:pt x="3606" y="2785"/>
                    <a:pt x="3606" y="1804"/>
                  </a:cubicBezTo>
                  <a:lnTo>
                    <a:pt x="24058" y="1804"/>
                  </a:lnTo>
                  <a:cubicBezTo>
                    <a:pt x="24058" y="2785"/>
                    <a:pt x="24857" y="3607"/>
                    <a:pt x="25861" y="3607"/>
                  </a:cubicBezTo>
                  <a:cubicBezTo>
                    <a:pt x="26843" y="3607"/>
                    <a:pt x="27664" y="2785"/>
                    <a:pt x="27664" y="1804"/>
                  </a:cubicBezTo>
                  <a:cubicBezTo>
                    <a:pt x="27664" y="800"/>
                    <a:pt x="26843" y="1"/>
                    <a:pt x="25861" y="1"/>
                  </a:cubicBezTo>
                  <a:cubicBezTo>
                    <a:pt x="25062" y="1"/>
                    <a:pt x="24400" y="503"/>
                    <a:pt x="24172" y="1188"/>
                  </a:cubicBezTo>
                  <a:lnTo>
                    <a:pt x="3492" y="1188"/>
                  </a:lnTo>
                  <a:cubicBezTo>
                    <a:pt x="3264" y="503"/>
                    <a:pt x="2602" y="1"/>
                    <a:pt x="180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78" name="Google Shape;178;p38"/>
            <p:cNvSpPr/>
            <p:nvPr/>
          </p:nvSpPr>
          <p:spPr>
            <a:xfrm>
              <a:off x="5943300" y="2686025"/>
              <a:ext cx="600900" cy="120425"/>
            </a:xfrm>
            <a:custGeom>
              <a:avLst/>
              <a:gdLst/>
              <a:ahLst/>
              <a:cxnLst/>
              <a:rect l="l" t="t" r="r" b="b"/>
              <a:pathLst>
                <a:path w="24036" h="4817" extrusionOk="0">
                  <a:moveTo>
                    <a:pt x="21639" y="0"/>
                  </a:moveTo>
                  <a:cubicBezTo>
                    <a:pt x="20315" y="0"/>
                    <a:pt x="19242" y="1073"/>
                    <a:pt x="19242" y="2397"/>
                  </a:cubicBezTo>
                  <a:lnTo>
                    <a:pt x="2968" y="2397"/>
                  </a:lnTo>
                  <a:cubicBezTo>
                    <a:pt x="2831" y="1712"/>
                    <a:pt x="2237" y="1210"/>
                    <a:pt x="1507" y="1210"/>
                  </a:cubicBezTo>
                  <a:cubicBezTo>
                    <a:pt x="662" y="1210"/>
                    <a:pt x="0" y="1872"/>
                    <a:pt x="0" y="2716"/>
                  </a:cubicBezTo>
                  <a:cubicBezTo>
                    <a:pt x="0" y="3538"/>
                    <a:pt x="662" y="4200"/>
                    <a:pt x="1507" y="4200"/>
                  </a:cubicBezTo>
                  <a:cubicBezTo>
                    <a:pt x="2237" y="4200"/>
                    <a:pt x="2831" y="3698"/>
                    <a:pt x="2968" y="3013"/>
                  </a:cubicBezTo>
                  <a:lnTo>
                    <a:pt x="19311" y="3013"/>
                  </a:lnTo>
                  <a:cubicBezTo>
                    <a:pt x="19585" y="4040"/>
                    <a:pt x="20520" y="4816"/>
                    <a:pt x="21639" y="4816"/>
                  </a:cubicBezTo>
                  <a:cubicBezTo>
                    <a:pt x="22963" y="4816"/>
                    <a:pt x="24035" y="3743"/>
                    <a:pt x="24035" y="2397"/>
                  </a:cubicBezTo>
                  <a:cubicBezTo>
                    <a:pt x="24035" y="1073"/>
                    <a:pt x="22963" y="0"/>
                    <a:pt x="216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79" name="Google Shape;179;p38"/>
            <p:cNvSpPr/>
            <p:nvPr/>
          </p:nvSpPr>
          <p:spPr>
            <a:xfrm>
              <a:off x="6108775" y="2821250"/>
              <a:ext cx="390350" cy="150100"/>
            </a:xfrm>
            <a:custGeom>
              <a:avLst/>
              <a:gdLst/>
              <a:ahLst/>
              <a:cxnLst/>
              <a:rect l="l" t="t" r="r" b="b"/>
              <a:pathLst>
                <a:path w="15614" h="6004" extrusionOk="0">
                  <a:moveTo>
                    <a:pt x="12623" y="1"/>
                  </a:moveTo>
                  <a:cubicBezTo>
                    <a:pt x="11162" y="1"/>
                    <a:pt x="9953" y="1028"/>
                    <a:pt x="9679" y="2397"/>
                  </a:cubicBezTo>
                  <a:lnTo>
                    <a:pt x="2968" y="2397"/>
                  </a:lnTo>
                  <a:cubicBezTo>
                    <a:pt x="2831" y="1712"/>
                    <a:pt x="2215" y="1210"/>
                    <a:pt x="1484" y="1210"/>
                  </a:cubicBezTo>
                  <a:cubicBezTo>
                    <a:pt x="663" y="1210"/>
                    <a:pt x="1" y="1872"/>
                    <a:pt x="1" y="2717"/>
                  </a:cubicBezTo>
                  <a:cubicBezTo>
                    <a:pt x="1" y="3539"/>
                    <a:pt x="663" y="4200"/>
                    <a:pt x="1484" y="4200"/>
                  </a:cubicBezTo>
                  <a:cubicBezTo>
                    <a:pt x="2215" y="4200"/>
                    <a:pt x="2831" y="3698"/>
                    <a:pt x="2968" y="3014"/>
                  </a:cubicBezTo>
                  <a:lnTo>
                    <a:pt x="9610" y="3014"/>
                  </a:lnTo>
                  <a:cubicBezTo>
                    <a:pt x="9610" y="4657"/>
                    <a:pt x="10957" y="6004"/>
                    <a:pt x="12623" y="6004"/>
                  </a:cubicBezTo>
                  <a:cubicBezTo>
                    <a:pt x="14267" y="6004"/>
                    <a:pt x="15613" y="4657"/>
                    <a:pt x="15613" y="3014"/>
                  </a:cubicBezTo>
                  <a:cubicBezTo>
                    <a:pt x="15613" y="1347"/>
                    <a:pt x="14267" y="1"/>
                    <a:pt x="1262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80" name="Google Shape;180;p38"/>
            <p:cNvSpPr/>
            <p:nvPr/>
          </p:nvSpPr>
          <p:spPr>
            <a:xfrm>
              <a:off x="6228625" y="2956500"/>
              <a:ext cx="150650" cy="150100"/>
            </a:xfrm>
            <a:custGeom>
              <a:avLst/>
              <a:gdLst/>
              <a:ahLst/>
              <a:cxnLst/>
              <a:rect l="l" t="t" r="r" b="b"/>
              <a:pathLst>
                <a:path w="6026" h="6004" extrusionOk="0">
                  <a:moveTo>
                    <a:pt x="3013" y="0"/>
                  </a:moveTo>
                  <a:cubicBezTo>
                    <a:pt x="1347" y="0"/>
                    <a:pt x="0" y="1347"/>
                    <a:pt x="0" y="3013"/>
                  </a:cubicBezTo>
                  <a:cubicBezTo>
                    <a:pt x="0" y="4657"/>
                    <a:pt x="1347" y="6003"/>
                    <a:pt x="3013" y="6003"/>
                  </a:cubicBezTo>
                  <a:cubicBezTo>
                    <a:pt x="4679" y="6003"/>
                    <a:pt x="6026" y="4657"/>
                    <a:pt x="6026" y="3013"/>
                  </a:cubicBezTo>
                  <a:cubicBezTo>
                    <a:pt x="6026" y="1347"/>
                    <a:pt x="4679" y="0"/>
                    <a:pt x="301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81" name="Google Shape;181;p38"/>
            <p:cNvSpPr/>
            <p:nvPr/>
          </p:nvSpPr>
          <p:spPr>
            <a:xfrm>
              <a:off x="5762975" y="3677775"/>
              <a:ext cx="616300" cy="150675"/>
            </a:xfrm>
            <a:custGeom>
              <a:avLst/>
              <a:gdLst/>
              <a:ahLst/>
              <a:cxnLst/>
              <a:rect l="l" t="t" r="r" b="b"/>
              <a:pathLst>
                <a:path w="24652" h="6027" extrusionOk="0">
                  <a:moveTo>
                    <a:pt x="21639" y="0"/>
                  </a:moveTo>
                  <a:cubicBezTo>
                    <a:pt x="20178" y="0"/>
                    <a:pt x="18968" y="1027"/>
                    <a:pt x="18695" y="2420"/>
                  </a:cubicBezTo>
                  <a:lnTo>
                    <a:pt x="4725" y="2420"/>
                  </a:lnTo>
                  <a:cubicBezTo>
                    <a:pt x="4452" y="1370"/>
                    <a:pt x="3516" y="617"/>
                    <a:pt x="2397" y="617"/>
                  </a:cubicBezTo>
                  <a:cubicBezTo>
                    <a:pt x="1073" y="617"/>
                    <a:pt x="1" y="1689"/>
                    <a:pt x="1" y="3013"/>
                  </a:cubicBezTo>
                  <a:cubicBezTo>
                    <a:pt x="1" y="4337"/>
                    <a:pt x="1073" y="5410"/>
                    <a:pt x="2397" y="5410"/>
                  </a:cubicBezTo>
                  <a:cubicBezTo>
                    <a:pt x="3721" y="5410"/>
                    <a:pt x="4817" y="4337"/>
                    <a:pt x="4817" y="3013"/>
                  </a:cubicBezTo>
                  <a:lnTo>
                    <a:pt x="18626" y="3013"/>
                  </a:lnTo>
                  <a:cubicBezTo>
                    <a:pt x="18626" y="4679"/>
                    <a:pt x="19973" y="6026"/>
                    <a:pt x="21639" y="6026"/>
                  </a:cubicBezTo>
                  <a:cubicBezTo>
                    <a:pt x="23305" y="6026"/>
                    <a:pt x="24652" y="4679"/>
                    <a:pt x="24652" y="3013"/>
                  </a:cubicBezTo>
                  <a:cubicBezTo>
                    <a:pt x="24652" y="1347"/>
                    <a:pt x="23305" y="0"/>
                    <a:pt x="216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82" name="Google Shape;182;p38"/>
            <p:cNvSpPr/>
            <p:nvPr/>
          </p:nvSpPr>
          <p:spPr>
            <a:xfrm>
              <a:off x="5762975" y="3542525"/>
              <a:ext cx="736150" cy="150675"/>
            </a:xfrm>
            <a:custGeom>
              <a:avLst/>
              <a:gdLst/>
              <a:ahLst/>
              <a:cxnLst/>
              <a:rect l="l" t="t" r="r" b="b"/>
              <a:pathLst>
                <a:path w="29446" h="6027" extrusionOk="0">
                  <a:moveTo>
                    <a:pt x="26455" y="1"/>
                  </a:moveTo>
                  <a:cubicBezTo>
                    <a:pt x="24994" y="1"/>
                    <a:pt x="23785" y="1028"/>
                    <a:pt x="23511" y="2420"/>
                  </a:cubicBezTo>
                  <a:lnTo>
                    <a:pt x="4725" y="2420"/>
                  </a:lnTo>
                  <a:cubicBezTo>
                    <a:pt x="4452" y="1370"/>
                    <a:pt x="3516" y="617"/>
                    <a:pt x="2397" y="617"/>
                  </a:cubicBezTo>
                  <a:cubicBezTo>
                    <a:pt x="1073" y="617"/>
                    <a:pt x="1" y="1690"/>
                    <a:pt x="1" y="3014"/>
                  </a:cubicBezTo>
                  <a:cubicBezTo>
                    <a:pt x="1" y="4338"/>
                    <a:pt x="1073" y="5410"/>
                    <a:pt x="2397" y="5410"/>
                  </a:cubicBezTo>
                  <a:cubicBezTo>
                    <a:pt x="3721" y="5410"/>
                    <a:pt x="4817" y="4338"/>
                    <a:pt x="4817" y="3014"/>
                  </a:cubicBezTo>
                  <a:lnTo>
                    <a:pt x="23442" y="3014"/>
                  </a:lnTo>
                  <a:cubicBezTo>
                    <a:pt x="23442" y="4680"/>
                    <a:pt x="24789" y="6027"/>
                    <a:pt x="26455" y="6027"/>
                  </a:cubicBezTo>
                  <a:cubicBezTo>
                    <a:pt x="28099" y="6027"/>
                    <a:pt x="29445" y="4680"/>
                    <a:pt x="29445" y="3014"/>
                  </a:cubicBezTo>
                  <a:cubicBezTo>
                    <a:pt x="29445" y="1347"/>
                    <a:pt x="28099" y="1"/>
                    <a:pt x="2645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83" name="Google Shape;183;p38"/>
            <p:cNvSpPr/>
            <p:nvPr/>
          </p:nvSpPr>
          <p:spPr>
            <a:xfrm>
              <a:off x="5822900" y="3798175"/>
              <a:ext cx="421150" cy="180350"/>
            </a:xfrm>
            <a:custGeom>
              <a:avLst/>
              <a:gdLst/>
              <a:ahLst/>
              <a:cxnLst/>
              <a:rect l="l" t="t" r="r" b="b"/>
              <a:pathLst>
                <a:path w="16846" h="7214" extrusionOk="0">
                  <a:moveTo>
                    <a:pt x="13239" y="0"/>
                  </a:moveTo>
                  <a:cubicBezTo>
                    <a:pt x="11436" y="0"/>
                    <a:pt x="9975" y="1301"/>
                    <a:pt x="9678" y="3013"/>
                  </a:cubicBezTo>
                  <a:lnTo>
                    <a:pt x="3493" y="3013"/>
                  </a:lnTo>
                  <a:cubicBezTo>
                    <a:pt x="3264" y="2306"/>
                    <a:pt x="2602" y="1804"/>
                    <a:pt x="1803" y="1804"/>
                  </a:cubicBezTo>
                  <a:cubicBezTo>
                    <a:pt x="822" y="1804"/>
                    <a:pt x="0" y="2603"/>
                    <a:pt x="0" y="3607"/>
                  </a:cubicBezTo>
                  <a:cubicBezTo>
                    <a:pt x="0" y="4611"/>
                    <a:pt x="822" y="5410"/>
                    <a:pt x="1803" y="5410"/>
                  </a:cubicBezTo>
                  <a:cubicBezTo>
                    <a:pt x="2808" y="5410"/>
                    <a:pt x="3607" y="4611"/>
                    <a:pt x="3607" y="3607"/>
                  </a:cubicBezTo>
                  <a:lnTo>
                    <a:pt x="9633" y="3607"/>
                  </a:lnTo>
                  <a:cubicBezTo>
                    <a:pt x="9633" y="5593"/>
                    <a:pt x="11230" y="7213"/>
                    <a:pt x="13239" y="7213"/>
                  </a:cubicBezTo>
                  <a:cubicBezTo>
                    <a:pt x="15225" y="7213"/>
                    <a:pt x="16845" y="5593"/>
                    <a:pt x="16845" y="3607"/>
                  </a:cubicBezTo>
                  <a:cubicBezTo>
                    <a:pt x="16845" y="1621"/>
                    <a:pt x="15225" y="0"/>
                    <a:pt x="132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84" name="Google Shape;184;p38"/>
            <p:cNvSpPr/>
            <p:nvPr/>
          </p:nvSpPr>
          <p:spPr>
            <a:xfrm>
              <a:off x="5913050" y="3963650"/>
              <a:ext cx="150675" cy="150100"/>
            </a:xfrm>
            <a:custGeom>
              <a:avLst/>
              <a:gdLst/>
              <a:ahLst/>
              <a:cxnLst/>
              <a:rect l="l" t="t" r="r" b="b"/>
              <a:pathLst>
                <a:path w="6027" h="6004" extrusionOk="0">
                  <a:moveTo>
                    <a:pt x="3014" y="1"/>
                  </a:moveTo>
                  <a:cubicBezTo>
                    <a:pt x="1347" y="1"/>
                    <a:pt x="1" y="1347"/>
                    <a:pt x="1" y="2991"/>
                  </a:cubicBezTo>
                  <a:cubicBezTo>
                    <a:pt x="1" y="4657"/>
                    <a:pt x="1347" y="6004"/>
                    <a:pt x="3014" y="6004"/>
                  </a:cubicBezTo>
                  <a:cubicBezTo>
                    <a:pt x="4680" y="6004"/>
                    <a:pt x="6027" y="4657"/>
                    <a:pt x="6027" y="2991"/>
                  </a:cubicBezTo>
                  <a:cubicBezTo>
                    <a:pt x="6027" y="1347"/>
                    <a:pt x="4680" y="1"/>
                    <a:pt x="301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85" name="Google Shape;185;p38"/>
            <p:cNvSpPr/>
            <p:nvPr/>
          </p:nvSpPr>
          <p:spPr>
            <a:xfrm>
              <a:off x="5822900" y="4113725"/>
              <a:ext cx="376075" cy="120425"/>
            </a:xfrm>
            <a:custGeom>
              <a:avLst/>
              <a:gdLst/>
              <a:ahLst/>
              <a:cxnLst/>
              <a:rect l="l" t="t" r="r" b="b"/>
              <a:pathLst>
                <a:path w="15043" h="4817" extrusionOk="0">
                  <a:moveTo>
                    <a:pt x="2420" y="1"/>
                  </a:moveTo>
                  <a:cubicBezTo>
                    <a:pt x="1073" y="1"/>
                    <a:pt x="0" y="1074"/>
                    <a:pt x="0" y="2397"/>
                  </a:cubicBezTo>
                  <a:cubicBezTo>
                    <a:pt x="0" y="3721"/>
                    <a:pt x="1073" y="4817"/>
                    <a:pt x="2420" y="4817"/>
                  </a:cubicBezTo>
                  <a:cubicBezTo>
                    <a:pt x="3538" y="4817"/>
                    <a:pt x="4474" y="4041"/>
                    <a:pt x="4748" y="3014"/>
                  </a:cubicBezTo>
                  <a:lnTo>
                    <a:pt x="11527" y="3014"/>
                  </a:lnTo>
                  <a:cubicBezTo>
                    <a:pt x="11778" y="3699"/>
                    <a:pt x="12440" y="4201"/>
                    <a:pt x="13239" y="4201"/>
                  </a:cubicBezTo>
                  <a:cubicBezTo>
                    <a:pt x="14220" y="4201"/>
                    <a:pt x="15042" y="3402"/>
                    <a:pt x="15042" y="2397"/>
                  </a:cubicBezTo>
                  <a:cubicBezTo>
                    <a:pt x="15042" y="1416"/>
                    <a:pt x="14220" y="594"/>
                    <a:pt x="13239" y="594"/>
                  </a:cubicBezTo>
                  <a:cubicBezTo>
                    <a:pt x="12235" y="594"/>
                    <a:pt x="11436" y="1416"/>
                    <a:pt x="11436" y="2397"/>
                  </a:cubicBezTo>
                  <a:lnTo>
                    <a:pt x="4816" y="2397"/>
                  </a:lnTo>
                  <a:cubicBezTo>
                    <a:pt x="4816" y="1074"/>
                    <a:pt x="3744" y="1"/>
                    <a:pt x="24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86" name="Google Shape;186;p38"/>
            <p:cNvSpPr/>
            <p:nvPr/>
          </p:nvSpPr>
          <p:spPr>
            <a:xfrm>
              <a:off x="5777825" y="4279225"/>
              <a:ext cx="586050" cy="90175"/>
            </a:xfrm>
            <a:custGeom>
              <a:avLst/>
              <a:gdLst/>
              <a:ahLst/>
              <a:cxnLst/>
              <a:rect l="l" t="t" r="r" b="b"/>
              <a:pathLst>
                <a:path w="23442" h="3607" extrusionOk="0">
                  <a:moveTo>
                    <a:pt x="1803" y="0"/>
                  </a:moveTo>
                  <a:cubicBezTo>
                    <a:pt x="822" y="0"/>
                    <a:pt x="0" y="799"/>
                    <a:pt x="0" y="1803"/>
                  </a:cubicBezTo>
                  <a:cubicBezTo>
                    <a:pt x="0" y="2785"/>
                    <a:pt x="822" y="3607"/>
                    <a:pt x="1803" y="3607"/>
                  </a:cubicBezTo>
                  <a:cubicBezTo>
                    <a:pt x="2602" y="3607"/>
                    <a:pt x="3264" y="3104"/>
                    <a:pt x="3492" y="2397"/>
                  </a:cubicBezTo>
                  <a:lnTo>
                    <a:pt x="19949" y="2397"/>
                  </a:lnTo>
                  <a:cubicBezTo>
                    <a:pt x="20200" y="3104"/>
                    <a:pt x="20862" y="3607"/>
                    <a:pt x="21638" y="3607"/>
                  </a:cubicBezTo>
                  <a:cubicBezTo>
                    <a:pt x="22643" y="3607"/>
                    <a:pt x="23442" y="2785"/>
                    <a:pt x="23442" y="1803"/>
                  </a:cubicBezTo>
                  <a:cubicBezTo>
                    <a:pt x="23442" y="799"/>
                    <a:pt x="22643" y="0"/>
                    <a:pt x="21638" y="0"/>
                  </a:cubicBezTo>
                  <a:cubicBezTo>
                    <a:pt x="20657" y="0"/>
                    <a:pt x="19835" y="799"/>
                    <a:pt x="19835" y="1803"/>
                  </a:cubicBezTo>
                  <a:lnTo>
                    <a:pt x="3606" y="1803"/>
                  </a:lnTo>
                  <a:cubicBezTo>
                    <a:pt x="3606" y="799"/>
                    <a:pt x="2808" y="0"/>
                    <a:pt x="18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87" name="Google Shape;187;p38"/>
            <p:cNvSpPr/>
            <p:nvPr/>
          </p:nvSpPr>
          <p:spPr>
            <a:xfrm>
              <a:off x="5867975" y="2535925"/>
              <a:ext cx="676225" cy="119875"/>
            </a:xfrm>
            <a:custGeom>
              <a:avLst/>
              <a:gdLst/>
              <a:ahLst/>
              <a:cxnLst/>
              <a:rect l="l" t="t" r="r" b="b"/>
              <a:pathLst>
                <a:path w="27049" h="4795" extrusionOk="0">
                  <a:moveTo>
                    <a:pt x="24652" y="1"/>
                  </a:moveTo>
                  <a:cubicBezTo>
                    <a:pt x="23328" y="1"/>
                    <a:pt x="22255" y="1074"/>
                    <a:pt x="22255" y="2398"/>
                  </a:cubicBezTo>
                  <a:lnTo>
                    <a:pt x="2991" y="2398"/>
                  </a:lnTo>
                  <a:cubicBezTo>
                    <a:pt x="2854" y="1713"/>
                    <a:pt x="2237" y="1188"/>
                    <a:pt x="1507" y="1188"/>
                  </a:cubicBezTo>
                  <a:cubicBezTo>
                    <a:pt x="685" y="1188"/>
                    <a:pt x="0" y="1873"/>
                    <a:pt x="0" y="2694"/>
                  </a:cubicBezTo>
                  <a:cubicBezTo>
                    <a:pt x="0" y="3539"/>
                    <a:pt x="685" y="4201"/>
                    <a:pt x="1507" y="4201"/>
                  </a:cubicBezTo>
                  <a:cubicBezTo>
                    <a:pt x="2237" y="4201"/>
                    <a:pt x="2854" y="3676"/>
                    <a:pt x="2991" y="2991"/>
                  </a:cubicBezTo>
                  <a:lnTo>
                    <a:pt x="22324" y="2991"/>
                  </a:lnTo>
                  <a:cubicBezTo>
                    <a:pt x="22598" y="4041"/>
                    <a:pt x="23533" y="4794"/>
                    <a:pt x="24652" y="4794"/>
                  </a:cubicBezTo>
                  <a:cubicBezTo>
                    <a:pt x="25976" y="4794"/>
                    <a:pt x="27048" y="3721"/>
                    <a:pt x="27048" y="2398"/>
                  </a:cubicBezTo>
                  <a:cubicBezTo>
                    <a:pt x="27048" y="1074"/>
                    <a:pt x="25976" y="1"/>
                    <a:pt x="246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88" name="Google Shape;188;p38"/>
            <p:cNvSpPr/>
            <p:nvPr/>
          </p:nvSpPr>
          <p:spPr>
            <a:xfrm>
              <a:off x="5741265" y="3391049"/>
              <a:ext cx="750975" cy="150100"/>
            </a:xfrm>
            <a:custGeom>
              <a:avLst/>
              <a:gdLst/>
              <a:ahLst/>
              <a:cxnLst/>
              <a:rect l="l" t="t" r="r" b="b"/>
              <a:pathLst>
                <a:path w="30039" h="6004" extrusionOk="0">
                  <a:moveTo>
                    <a:pt x="2990" y="1"/>
                  </a:moveTo>
                  <a:cubicBezTo>
                    <a:pt x="1347" y="1"/>
                    <a:pt x="0" y="1347"/>
                    <a:pt x="0" y="2991"/>
                  </a:cubicBezTo>
                  <a:cubicBezTo>
                    <a:pt x="0" y="4657"/>
                    <a:pt x="1347" y="6004"/>
                    <a:pt x="2990" y="6004"/>
                  </a:cubicBezTo>
                  <a:cubicBezTo>
                    <a:pt x="4451" y="6004"/>
                    <a:pt x="5661" y="4977"/>
                    <a:pt x="5935" y="3607"/>
                  </a:cubicBezTo>
                  <a:lnTo>
                    <a:pt x="25314" y="3607"/>
                  </a:lnTo>
                  <a:cubicBezTo>
                    <a:pt x="25588" y="4634"/>
                    <a:pt x="26523" y="5410"/>
                    <a:pt x="27642" y="5410"/>
                  </a:cubicBezTo>
                  <a:cubicBezTo>
                    <a:pt x="28966" y="5410"/>
                    <a:pt x="30038" y="4337"/>
                    <a:pt x="30038" y="2991"/>
                  </a:cubicBezTo>
                  <a:cubicBezTo>
                    <a:pt x="30038" y="1667"/>
                    <a:pt x="28966" y="594"/>
                    <a:pt x="27642" y="594"/>
                  </a:cubicBezTo>
                  <a:cubicBezTo>
                    <a:pt x="26318" y="594"/>
                    <a:pt x="25245" y="1667"/>
                    <a:pt x="25245" y="2991"/>
                  </a:cubicBezTo>
                  <a:lnTo>
                    <a:pt x="6003" y="2991"/>
                  </a:lnTo>
                  <a:cubicBezTo>
                    <a:pt x="6003" y="1347"/>
                    <a:pt x="4657" y="1"/>
                    <a:pt x="29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89" name="Google Shape;189;p38"/>
            <p:cNvSpPr/>
            <p:nvPr/>
          </p:nvSpPr>
          <p:spPr>
            <a:xfrm>
              <a:off x="5913050" y="3241800"/>
              <a:ext cx="616300" cy="150675"/>
            </a:xfrm>
            <a:custGeom>
              <a:avLst/>
              <a:gdLst/>
              <a:ahLst/>
              <a:cxnLst/>
              <a:rect l="l" t="t" r="r" b="b"/>
              <a:pathLst>
                <a:path w="24652" h="6027" extrusionOk="0">
                  <a:moveTo>
                    <a:pt x="3014" y="1"/>
                  </a:moveTo>
                  <a:cubicBezTo>
                    <a:pt x="1347" y="1"/>
                    <a:pt x="1" y="1348"/>
                    <a:pt x="1" y="3014"/>
                  </a:cubicBezTo>
                  <a:cubicBezTo>
                    <a:pt x="1" y="4680"/>
                    <a:pt x="1347" y="6027"/>
                    <a:pt x="3014" y="6027"/>
                  </a:cubicBezTo>
                  <a:cubicBezTo>
                    <a:pt x="4474" y="6027"/>
                    <a:pt x="5684" y="5000"/>
                    <a:pt x="5958" y="3607"/>
                  </a:cubicBezTo>
                  <a:lnTo>
                    <a:pt x="20543" y="3607"/>
                  </a:lnTo>
                  <a:cubicBezTo>
                    <a:pt x="20795" y="4497"/>
                    <a:pt x="21593" y="5114"/>
                    <a:pt x="22552" y="5114"/>
                  </a:cubicBezTo>
                  <a:cubicBezTo>
                    <a:pt x="23716" y="5114"/>
                    <a:pt x="24652" y="4178"/>
                    <a:pt x="24652" y="3014"/>
                  </a:cubicBezTo>
                  <a:cubicBezTo>
                    <a:pt x="24652" y="1850"/>
                    <a:pt x="23716" y="914"/>
                    <a:pt x="22552" y="914"/>
                  </a:cubicBezTo>
                  <a:cubicBezTo>
                    <a:pt x="21388" y="914"/>
                    <a:pt x="20452" y="1850"/>
                    <a:pt x="20452" y="3014"/>
                  </a:cubicBezTo>
                  <a:lnTo>
                    <a:pt x="6027" y="3014"/>
                  </a:lnTo>
                  <a:cubicBezTo>
                    <a:pt x="6027" y="1348"/>
                    <a:pt x="4680" y="1"/>
                    <a:pt x="301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90" name="Google Shape;190;p38"/>
            <p:cNvSpPr/>
            <p:nvPr/>
          </p:nvSpPr>
          <p:spPr>
            <a:xfrm>
              <a:off x="6063700" y="3091725"/>
              <a:ext cx="405750" cy="180350"/>
            </a:xfrm>
            <a:custGeom>
              <a:avLst/>
              <a:gdLst/>
              <a:ahLst/>
              <a:cxnLst/>
              <a:rect l="l" t="t" r="r" b="b"/>
              <a:pathLst>
                <a:path w="16230" h="7214" extrusionOk="0">
                  <a:moveTo>
                    <a:pt x="3607" y="1"/>
                  </a:moveTo>
                  <a:cubicBezTo>
                    <a:pt x="1598" y="1"/>
                    <a:pt x="1" y="1621"/>
                    <a:pt x="1" y="3607"/>
                  </a:cubicBezTo>
                  <a:cubicBezTo>
                    <a:pt x="1" y="5593"/>
                    <a:pt x="1598" y="7214"/>
                    <a:pt x="3607" y="7214"/>
                  </a:cubicBezTo>
                  <a:cubicBezTo>
                    <a:pt x="5593" y="7214"/>
                    <a:pt x="7213" y="5593"/>
                    <a:pt x="7213" y="3607"/>
                  </a:cubicBezTo>
                  <a:lnTo>
                    <a:pt x="12029" y="3607"/>
                  </a:lnTo>
                  <a:cubicBezTo>
                    <a:pt x="12189" y="4634"/>
                    <a:pt x="13057" y="5410"/>
                    <a:pt x="14129" y="5410"/>
                  </a:cubicBezTo>
                  <a:cubicBezTo>
                    <a:pt x="15271" y="5410"/>
                    <a:pt x="16229" y="4475"/>
                    <a:pt x="16229" y="3310"/>
                  </a:cubicBezTo>
                  <a:cubicBezTo>
                    <a:pt x="16229" y="2146"/>
                    <a:pt x="15271" y="1211"/>
                    <a:pt x="14129" y="1211"/>
                  </a:cubicBezTo>
                  <a:cubicBezTo>
                    <a:pt x="13057" y="1211"/>
                    <a:pt x="12189" y="1987"/>
                    <a:pt x="12029" y="3014"/>
                  </a:cubicBezTo>
                  <a:lnTo>
                    <a:pt x="7145" y="3014"/>
                  </a:lnTo>
                  <a:cubicBezTo>
                    <a:pt x="6871" y="1302"/>
                    <a:pt x="5387" y="1"/>
                    <a:pt x="360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20" name="Google Shape;175;p38">
            <a:extLst>
              <a:ext uri="{FF2B5EF4-FFF2-40B4-BE49-F238E27FC236}">
                <a16:creationId xmlns:a16="http://schemas.microsoft.com/office/drawing/2014/main" id="{C28E6591-9745-2D08-7201-1FA13C7B305D}"/>
              </a:ext>
            </a:extLst>
          </p:cNvPr>
          <p:cNvSpPr txBox="1">
            <a:spLocks/>
          </p:cNvSpPr>
          <p:nvPr/>
        </p:nvSpPr>
        <p:spPr>
          <a:xfrm>
            <a:off x="3993097" y="4474253"/>
            <a:ext cx="5190374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None/>
              <a:defRPr sz="18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>
                <a:latin typeface="Montserrat" pitchFamily="2" charset="77"/>
                <a:ea typeface="Archivo"/>
                <a:cs typeface="Archivo"/>
                <a:sym typeface="Archivo"/>
              </a:rPr>
              <a:t>Giáo viên hướng dẫn : ThS. Trần Thanh Nhã</a:t>
            </a:r>
          </a:p>
        </p:txBody>
      </p:sp>
      <p:sp>
        <p:nvSpPr>
          <p:cNvPr id="22" name="Google Shape;277;p45">
            <a:extLst>
              <a:ext uri="{FF2B5EF4-FFF2-40B4-BE49-F238E27FC236}">
                <a16:creationId xmlns:a16="http://schemas.microsoft.com/office/drawing/2014/main" id="{93BE6121-DDEB-9A84-383B-71D2C063A10D}"/>
              </a:ext>
            </a:extLst>
          </p:cNvPr>
          <p:cNvSpPr/>
          <p:nvPr/>
        </p:nvSpPr>
        <p:spPr>
          <a:xfrm>
            <a:off x="2200593" y="3434458"/>
            <a:ext cx="77175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43D6-38C8-F48A-D61A-7014E37E9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05" y="443430"/>
            <a:ext cx="7717500" cy="572700"/>
          </a:xfrm>
        </p:spPr>
        <p:txBody>
          <a:bodyPr/>
          <a:lstStyle/>
          <a:p>
            <a:r>
              <a:rPr lang="en-VN">
                <a:latin typeface="Montserrat" pitchFamily="2" charset="77"/>
              </a:rPr>
              <a:t>BIỂU ĐỒ </a:t>
            </a:r>
            <a:r>
              <a:rPr lang="en-VN" b="1">
                <a:latin typeface="Montserrat" pitchFamily="2" charset="77"/>
              </a:rPr>
              <a:t>USE CASE</a:t>
            </a:r>
          </a:p>
        </p:txBody>
      </p:sp>
      <p:grpSp>
        <p:nvGrpSpPr>
          <p:cNvPr id="18" name="Google Shape;325;p48">
            <a:extLst>
              <a:ext uri="{FF2B5EF4-FFF2-40B4-BE49-F238E27FC236}">
                <a16:creationId xmlns:a16="http://schemas.microsoft.com/office/drawing/2014/main" id="{56B8E2ED-19E6-9095-4ED3-BD36C530712D}"/>
              </a:ext>
            </a:extLst>
          </p:cNvPr>
          <p:cNvGrpSpPr/>
          <p:nvPr/>
        </p:nvGrpSpPr>
        <p:grpSpPr>
          <a:xfrm rot="10800000">
            <a:off x="-3221331" y="2402841"/>
            <a:ext cx="6039457" cy="620405"/>
            <a:chOff x="682475" y="2064600"/>
            <a:chExt cx="8461650" cy="1014300"/>
          </a:xfrm>
        </p:grpSpPr>
        <p:sp>
          <p:nvSpPr>
            <p:cNvPr id="19" name="Google Shape;326;p48">
              <a:extLst>
                <a:ext uri="{FF2B5EF4-FFF2-40B4-BE49-F238E27FC236}">
                  <a16:creationId xmlns:a16="http://schemas.microsoft.com/office/drawing/2014/main" id="{F9B44415-DF1B-709E-454F-63C0B75DC341}"/>
                </a:ext>
              </a:extLst>
            </p:cNvPr>
            <p:cNvSpPr/>
            <p:nvPr/>
          </p:nvSpPr>
          <p:spPr>
            <a:xfrm>
              <a:off x="713225" y="2541000"/>
              <a:ext cx="8430900" cy="61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20" name="Google Shape;327;p48">
              <a:extLst>
                <a:ext uri="{FF2B5EF4-FFF2-40B4-BE49-F238E27FC236}">
                  <a16:creationId xmlns:a16="http://schemas.microsoft.com/office/drawing/2014/main" id="{90F30F6C-2A69-6487-F86F-CF87B0F91F6F}"/>
                </a:ext>
              </a:extLst>
            </p:cNvPr>
            <p:cNvSpPr/>
            <p:nvPr/>
          </p:nvSpPr>
          <p:spPr>
            <a:xfrm>
              <a:off x="1780000" y="2064600"/>
              <a:ext cx="1014300" cy="1014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21" name="Google Shape;328;p48">
              <a:extLst>
                <a:ext uri="{FF2B5EF4-FFF2-40B4-BE49-F238E27FC236}">
                  <a16:creationId xmlns:a16="http://schemas.microsoft.com/office/drawing/2014/main" id="{F343D444-F795-EAFF-3FA4-54B2518FD128}"/>
                </a:ext>
              </a:extLst>
            </p:cNvPr>
            <p:cNvSpPr/>
            <p:nvPr/>
          </p:nvSpPr>
          <p:spPr>
            <a:xfrm>
              <a:off x="4064850" y="2064600"/>
              <a:ext cx="1014300" cy="1014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22" name="Google Shape;329;p48">
              <a:extLst>
                <a:ext uri="{FF2B5EF4-FFF2-40B4-BE49-F238E27FC236}">
                  <a16:creationId xmlns:a16="http://schemas.microsoft.com/office/drawing/2014/main" id="{0C551804-02AE-6D31-3C36-A3660C9D1181}"/>
                </a:ext>
              </a:extLst>
            </p:cNvPr>
            <p:cNvSpPr/>
            <p:nvPr/>
          </p:nvSpPr>
          <p:spPr>
            <a:xfrm>
              <a:off x="6349700" y="2064600"/>
              <a:ext cx="1014300" cy="1014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23" name="Google Shape;330;p48">
              <a:extLst>
                <a:ext uri="{FF2B5EF4-FFF2-40B4-BE49-F238E27FC236}">
                  <a16:creationId xmlns:a16="http://schemas.microsoft.com/office/drawing/2014/main" id="{280CEE1E-F82B-CC7E-2CEF-54E7B4EA8D97}"/>
                </a:ext>
              </a:extLst>
            </p:cNvPr>
            <p:cNvSpPr/>
            <p:nvPr/>
          </p:nvSpPr>
          <p:spPr>
            <a:xfrm rot="-5400000">
              <a:off x="467225" y="2541000"/>
              <a:ext cx="492000" cy="61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</p:grpSp>
      <p:cxnSp>
        <p:nvCxnSpPr>
          <p:cNvPr id="24" name="Google Shape;5259;p80">
            <a:extLst>
              <a:ext uri="{FF2B5EF4-FFF2-40B4-BE49-F238E27FC236}">
                <a16:creationId xmlns:a16="http://schemas.microsoft.com/office/drawing/2014/main" id="{AF146AD5-6D18-E2FB-D27D-2F37805772FA}"/>
              </a:ext>
            </a:extLst>
          </p:cNvPr>
          <p:cNvCxnSpPr>
            <a:cxnSpLocks/>
          </p:cNvCxnSpPr>
          <p:nvPr/>
        </p:nvCxnSpPr>
        <p:spPr>
          <a:xfrm flipH="1" flipV="1">
            <a:off x="2796178" y="2832597"/>
            <a:ext cx="2027316" cy="1087132"/>
          </a:xfrm>
          <a:prstGeom prst="straightConnector1">
            <a:avLst/>
          </a:prstGeom>
          <a:noFill/>
          <a:ln w="19050" cap="flat" cmpd="sng">
            <a:solidFill>
              <a:srgbClr val="869FB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" name="Google Shape;5259;p80">
            <a:extLst>
              <a:ext uri="{FF2B5EF4-FFF2-40B4-BE49-F238E27FC236}">
                <a16:creationId xmlns:a16="http://schemas.microsoft.com/office/drawing/2014/main" id="{69E06865-B3AE-BA01-A652-F95624614519}"/>
              </a:ext>
            </a:extLst>
          </p:cNvPr>
          <p:cNvCxnSpPr>
            <a:cxnSpLocks/>
          </p:cNvCxnSpPr>
          <p:nvPr/>
        </p:nvCxnSpPr>
        <p:spPr>
          <a:xfrm flipH="1">
            <a:off x="2818126" y="1701306"/>
            <a:ext cx="2128854" cy="874076"/>
          </a:xfrm>
          <a:prstGeom prst="straightConnector1">
            <a:avLst/>
          </a:prstGeom>
          <a:noFill/>
          <a:ln w="19050" cap="flat" cmpd="sng">
            <a:solidFill>
              <a:srgbClr val="869FB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370;p49">
            <a:extLst>
              <a:ext uri="{FF2B5EF4-FFF2-40B4-BE49-F238E27FC236}">
                <a16:creationId xmlns:a16="http://schemas.microsoft.com/office/drawing/2014/main" id="{35B4852B-990E-4ADC-0EE7-3498D4291EA6}"/>
              </a:ext>
            </a:extLst>
          </p:cNvPr>
          <p:cNvSpPr txBox="1">
            <a:spLocks/>
          </p:cNvSpPr>
          <p:nvPr/>
        </p:nvSpPr>
        <p:spPr>
          <a:xfrm>
            <a:off x="4823493" y="1352706"/>
            <a:ext cx="3799512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>
              <a:lnSpc>
                <a:spcPct val="100000"/>
              </a:lnSpc>
              <a:buFont typeface="Archivo"/>
              <a:buNone/>
            </a:pPr>
            <a:r>
              <a:rPr lang="en-US" b="1">
                <a:solidFill>
                  <a:schemeClr val="tx1">
                    <a:lumMod val="10000"/>
                    <a:lumOff val="90000"/>
                  </a:schemeClr>
                </a:solidFill>
                <a:latin typeface="Montserrat" pitchFamily="2" charset="77"/>
              </a:rPr>
              <a:t>Biểu đồ use case tổng quan</a:t>
            </a:r>
          </a:p>
        </p:txBody>
      </p:sp>
      <p:sp>
        <p:nvSpPr>
          <p:cNvPr id="30" name="Google Shape;370;p49">
            <a:extLst>
              <a:ext uri="{FF2B5EF4-FFF2-40B4-BE49-F238E27FC236}">
                <a16:creationId xmlns:a16="http://schemas.microsoft.com/office/drawing/2014/main" id="{2D6091E0-F68E-D517-4678-660EE4697A28}"/>
              </a:ext>
            </a:extLst>
          </p:cNvPr>
          <p:cNvSpPr txBox="1">
            <a:spLocks/>
          </p:cNvSpPr>
          <p:nvPr/>
        </p:nvSpPr>
        <p:spPr>
          <a:xfrm>
            <a:off x="4823493" y="3571129"/>
            <a:ext cx="4215671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>
              <a:lnSpc>
                <a:spcPct val="100000"/>
              </a:lnSpc>
              <a:buFont typeface="Archivo"/>
              <a:buNone/>
            </a:pPr>
            <a:r>
              <a:rPr lang="en-US" b="1">
                <a:solidFill>
                  <a:schemeClr val="tx1">
                    <a:lumMod val="10000"/>
                    <a:lumOff val="90000"/>
                  </a:schemeClr>
                </a:solidFill>
                <a:latin typeface="Montserrat" pitchFamily="2" charset="77"/>
              </a:rPr>
              <a:t>Biểu đồ use case phân rã mức 2</a:t>
            </a:r>
          </a:p>
        </p:txBody>
      </p:sp>
    </p:spTree>
    <p:extLst>
      <p:ext uri="{BB962C8B-B14F-4D97-AF65-F5344CB8AC3E}">
        <p14:creationId xmlns:p14="http://schemas.microsoft.com/office/powerpoint/2010/main" val="3898742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>
            <a:spLocks noGrp="1"/>
          </p:cNvSpPr>
          <p:nvPr>
            <p:ph type="title"/>
          </p:nvPr>
        </p:nvSpPr>
        <p:spPr>
          <a:xfrm>
            <a:off x="2087203" y="4361240"/>
            <a:ext cx="415536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latin typeface="Montserrat" pitchFamily="2" charset="77"/>
                <a:ea typeface="Archivo"/>
                <a:cs typeface="Archivo"/>
                <a:sym typeface="Archivo"/>
              </a:rPr>
              <a:t>Biểu đồ Use Case tổng quan</a:t>
            </a:r>
            <a:endParaRPr lang="en-US" sz="2000" i="1">
              <a:latin typeface="Montserrat" pitchFamily="2" charset="77"/>
            </a:endParaRPr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52F36BED-BB52-9E6D-200D-377E7C316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10" y="347019"/>
            <a:ext cx="6255187" cy="4014221"/>
          </a:xfrm>
          <a:prstGeom prst="rect">
            <a:avLst/>
          </a:prstGeom>
        </p:spPr>
      </p:pic>
      <p:sp>
        <p:nvSpPr>
          <p:cNvPr id="39" name="Google Shape;521;p55">
            <a:extLst>
              <a:ext uri="{FF2B5EF4-FFF2-40B4-BE49-F238E27FC236}">
                <a16:creationId xmlns:a16="http://schemas.microsoft.com/office/drawing/2014/main" id="{515AEBDC-2864-5ACF-48DF-F12C2E4C0FE3}"/>
              </a:ext>
            </a:extLst>
          </p:cNvPr>
          <p:cNvSpPr/>
          <p:nvPr/>
        </p:nvSpPr>
        <p:spPr>
          <a:xfrm>
            <a:off x="7106854" y="-1770927"/>
            <a:ext cx="3159889" cy="335665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7B4D9-5010-4A26-76B7-18E770DB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42" y="190123"/>
            <a:ext cx="8205851" cy="572700"/>
          </a:xfrm>
        </p:spPr>
        <p:txBody>
          <a:bodyPr/>
          <a:lstStyle/>
          <a:p>
            <a:r>
              <a:rPr lang="en-US" sz="2800">
                <a:latin typeface="Montserrat" pitchFamily="2" charset="77"/>
              </a:rPr>
              <a:t>Biểu đồ use case phân rã mức 2</a:t>
            </a:r>
            <a:br>
              <a:rPr lang="en-US" sz="2800">
                <a:latin typeface="Montserrat" pitchFamily="2" charset="77"/>
              </a:rPr>
            </a:br>
            <a:endParaRPr lang="en-VN" sz="2800">
              <a:latin typeface="Montserrat" pitchFamily="2" charset="77"/>
            </a:endParaRPr>
          </a:p>
        </p:txBody>
      </p:sp>
      <p:sp>
        <p:nvSpPr>
          <p:cNvPr id="3" name="Google Shape;521;p55">
            <a:extLst>
              <a:ext uri="{FF2B5EF4-FFF2-40B4-BE49-F238E27FC236}">
                <a16:creationId xmlns:a16="http://schemas.microsoft.com/office/drawing/2014/main" id="{D68240B5-81ED-4061-4548-DBF9DE080F6D}"/>
              </a:ext>
            </a:extLst>
          </p:cNvPr>
          <p:cNvSpPr/>
          <p:nvPr/>
        </p:nvSpPr>
        <p:spPr>
          <a:xfrm rot="3810603">
            <a:off x="-2143261" y="3576321"/>
            <a:ext cx="3517015" cy="352789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BEF79-E631-A8C9-670A-6DFE2ABBA1F4}"/>
              </a:ext>
            </a:extLst>
          </p:cNvPr>
          <p:cNvSpPr txBox="1"/>
          <p:nvPr/>
        </p:nvSpPr>
        <p:spPr>
          <a:xfrm>
            <a:off x="255242" y="2163910"/>
            <a:ext cx="2481629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1800">
                <a:solidFill>
                  <a:schemeClr val="tx2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Phân rã use-case “Quản lý sản phẩm” </a:t>
            </a:r>
            <a:endParaRPr lang="en-VN" sz="1800">
              <a:solidFill>
                <a:schemeClr val="tx2"/>
              </a:solidFill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34EA770-BDA8-6B8A-A7D4-7998002AC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074" y="762823"/>
            <a:ext cx="5976868" cy="419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069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7B4D9-5010-4A26-76B7-18E770DB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8" y="323373"/>
            <a:ext cx="8205851" cy="572700"/>
          </a:xfrm>
        </p:spPr>
        <p:txBody>
          <a:bodyPr/>
          <a:lstStyle/>
          <a:p>
            <a:r>
              <a:rPr lang="en-US" sz="3200">
                <a:latin typeface="Montserrat" pitchFamily="2" charset="77"/>
              </a:rPr>
              <a:t>Biểu đồ use case phân rã mức 2</a:t>
            </a:r>
            <a:br>
              <a:rPr lang="en-US" sz="3200">
                <a:latin typeface="Montserrat" pitchFamily="2" charset="77"/>
              </a:rPr>
            </a:br>
            <a:endParaRPr lang="en-VN" sz="3200">
              <a:latin typeface="Montserrat" pitchFamily="2" charset="77"/>
            </a:endParaRPr>
          </a:p>
        </p:txBody>
      </p:sp>
      <p:sp>
        <p:nvSpPr>
          <p:cNvPr id="3" name="Google Shape;521;p55">
            <a:extLst>
              <a:ext uri="{FF2B5EF4-FFF2-40B4-BE49-F238E27FC236}">
                <a16:creationId xmlns:a16="http://schemas.microsoft.com/office/drawing/2014/main" id="{D68240B5-81ED-4061-4548-DBF9DE080F6D}"/>
              </a:ext>
            </a:extLst>
          </p:cNvPr>
          <p:cNvSpPr/>
          <p:nvPr/>
        </p:nvSpPr>
        <p:spPr>
          <a:xfrm rot="3810603">
            <a:off x="7726655" y="3231832"/>
            <a:ext cx="3517015" cy="352789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BEF79-E631-A8C9-670A-6DFE2ABBA1F4}"/>
              </a:ext>
            </a:extLst>
          </p:cNvPr>
          <p:cNvSpPr txBox="1"/>
          <p:nvPr/>
        </p:nvSpPr>
        <p:spPr>
          <a:xfrm>
            <a:off x="6230788" y="2327548"/>
            <a:ext cx="2913212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1800">
                <a:solidFill>
                  <a:schemeClr val="tx2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Phân rã use-case </a:t>
            </a:r>
          </a:p>
          <a:p>
            <a:pPr algn="ctr">
              <a:lnSpc>
                <a:spcPct val="150000"/>
              </a:lnSpc>
            </a:pPr>
            <a:r>
              <a:rPr lang="vi-VN" sz="1800">
                <a:solidFill>
                  <a:schemeClr val="tx2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“Quản lý nhà cung cấp” </a:t>
            </a:r>
            <a:endParaRPr lang="en-VN" sz="1800">
              <a:solidFill>
                <a:schemeClr val="tx2"/>
              </a:solidFill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D3DF8DA-E7D2-3381-8933-E9B6B2858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4" y="896073"/>
            <a:ext cx="5543674" cy="39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65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7B4D9-5010-4A26-76B7-18E770DB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82" y="353086"/>
            <a:ext cx="8205851" cy="572700"/>
          </a:xfrm>
        </p:spPr>
        <p:txBody>
          <a:bodyPr/>
          <a:lstStyle/>
          <a:p>
            <a:r>
              <a:rPr lang="en-US" sz="3200">
                <a:latin typeface="Montserrat" pitchFamily="2" charset="77"/>
              </a:rPr>
              <a:t>Biểu đồ use case phân rã mức 2</a:t>
            </a:r>
            <a:br>
              <a:rPr lang="en-US" sz="2800">
                <a:latin typeface="Montserrat" pitchFamily="2" charset="77"/>
              </a:rPr>
            </a:br>
            <a:endParaRPr lang="en-VN" sz="2800">
              <a:latin typeface="Montserrat" pitchFamily="2" charset="77"/>
            </a:endParaRPr>
          </a:p>
        </p:txBody>
      </p:sp>
      <p:sp>
        <p:nvSpPr>
          <p:cNvPr id="3" name="Google Shape;521;p55">
            <a:extLst>
              <a:ext uri="{FF2B5EF4-FFF2-40B4-BE49-F238E27FC236}">
                <a16:creationId xmlns:a16="http://schemas.microsoft.com/office/drawing/2014/main" id="{D68240B5-81ED-4061-4548-DBF9DE080F6D}"/>
              </a:ext>
            </a:extLst>
          </p:cNvPr>
          <p:cNvSpPr/>
          <p:nvPr/>
        </p:nvSpPr>
        <p:spPr>
          <a:xfrm rot="3810603">
            <a:off x="-2143261" y="3576321"/>
            <a:ext cx="3517015" cy="352789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BEF79-E631-A8C9-670A-6DFE2ABBA1F4}"/>
              </a:ext>
            </a:extLst>
          </p:cNvPr>
          <p:cNvSpPr txBox="1"/>
          <p:nvPr/>
        </p:nvSpPr>
        <p:spPr>
          <a:xfrm>
            <a:off x="515711" y="2322809"/>
            <a:ext cx="2206224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1800">
                <a:solidFill>
                  <a:schemeClr val="tx2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Phân rã use-case “Giỏ hàng” </a:t>
            </a:r>
            <a:endParaRPr lang="en-VN" sz="1800">
              <a:solidFill>
                <a:schemeClr val="tx2"/>
              </a:solidFill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B87E7-F77C-91FD-D1B7-02955996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924" y="1079695"/>
            <a:ext cx="5194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19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7B4D9-5010-4A26-76B7-18E770DB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3" y="280658"/>
            <a:ext cx="8205851" cy="572700"/>
          </a:xfrm>
        </p:spPr>
        <p:txBody>
          <a:bodyPr/>
          <a:lstStyle/>
          <a:p>
            <a:r>
              <a:rPr lang="en-US" sz="3200">
                <a:latin typeface="Montserrat" pitchFamily="2" charset="77"/>
              </a:rPr>
              <a:t>Biểu đồ use case phân rã mức 2</a:t>
            </a:r>
            <a:br>
              <a:rPr lang="en-US" sz="3200">
                <a:latin typeface="Montserrat" pitchFamily="2" charset="77"/>
              </a:rPr>
            </a:br>
            <a:endParaRPr lang="en-VN" sz="3200">
              <a:latin typeface="Montserrat" pitchFamily="2" charset="77"/>
            </a:endParaRPr>
          </a:p>
        </p:txBody>
      </p:sp>
      <p:sp>
        <p:nvSpPr>
          <p:cNvPr id="3" name="Google Shape;521;p55">
            <a:extLst>
              <a:ext uri="{FF2B5EF4-FFF2-40B4-BE49-F238E27FC236}">
                <a16:creationId xmlns:a16="http://schemas.microsoft.com/office/drawing/2014/main" id="{D68240B5-81ED-4061-4548-DBF9DE080F6D}"/>
              </a:ext>
            </a:extLst>
          </p:cNvPr>
          <p:cNvSpPr/>
          <p:nvPr/>
        </p:nvSpPr>
        <p:spPr>
          <a:xfrm rot="3810603">
            <a:off x="7726655" y="3231832"/>
            <a:ext cx="3517015" cy="352789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BEF79-E631-A8C9-670A-6DFE2ABBA1F4}"/>
              </a:ext>
            </a:extLst>
          </p:cNvPr>
          <p:cNvSpPr txBox="1"/>
          <p:nvPr/>
        </p:nvSpPr>
        <p:spPr>
          <a:xfrm>
            <a:off x="6230788" y="2327548"/>
            <a:ext cx="2565971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1800">
                <a:solidFill>
                  <a:schemeClr val="tx2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Phân rã use-case “Quản lý tài khoản” </a:t>
            </a:r>
            <a:endParaRPr lang="en-VN" sz="1800">
              <a:solidFill>
                <a:schemeClr val="tx2"/>
              </a:solidFill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C921C5C-4CCA-02FF-391D-B2838AD57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1" y="672288"/>
            <a:ext cx="5310136" cy="419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33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7B4D9-5010-4A26-76B7-18E770DB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8" y="326155"/>
            <a:ext cx="8205851" cy="572700"/>
          </a:xfrm>
        </p:spPr>
        <p:txBody>
          <a:bodyPr/>
          <a:lstStyle/>
          <a:p>
            <a:r>
              <a:rPr lang="en-US" sz="3200">
                <a:latin typeface="Montserrat" pitchFamily="2" charset="77"/>
              </a:rPr>
              <a:t>Biểu đồ use case phân rã mức 2</a:t>
            </a:r>
            <a:br>
              <a:rPr lang="en-US" sz="3200">
                <a:latin typeface="Montserrat" pitchFamily="2" charset="77"/>
              </a:rPr>
            </a:br>
            <a:endParaRPr lang="en-VN" sz="3200">
              <a:latin typeface="Montserrat" pitchFamily="2" charset="77"/>
            </a:endParaRPr>
          </a:p>
        </p:txBody>
      </p:sp>
      <p:sp>
        <p:nvSpPr>
          <p:cNvPr id="3" name="Google Shape;521;p55">
            <a:extLst>
              <a:ext uri="{FF2B5EF4-FFF2-40B4-BE49-F238E27FC236}">
                <a16:creationId xmlns:a16="http://schemas.microsoft.com/office/drawing/2014/main" id="{D68240B5-81ED-4061-4548-DBF9DE080F6D}"/>
              </a:ext>
            </a:extLst>
          </p:cNvPr>
          <p:cNvSpPr/>
          <p:nvPr/>
        </p:nvSpPr>
        <p:spPr>
          <a:xfrm rot="3810603">
            <a:off x="-2143261" y="3576321"/>
            <a:ext cx="3517015" cy="352789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BEF79-E631-A8C9-670A-6DFE2ABBA1F4}"/>
              </a:ext>
            </a:extLst>
          </p:cNvPr>
          <p:cNvSpPr txBox="1"/>
          <p:nvPr/>
        </p:nvSpPr>
        <p:spPr>
          <a:xfrm>
            <a:off x="246188" y="2133521"/>
            <a:ext cx="2686772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1800">
                <a:solidFill>
                  <a:schemeClr val="tx2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Phân rã use-case “Tìm kiếm sản phẩm” </a:t>
            </a:r>
            <a:endParaRPr lang="en-VN" sz="1800">
              <a:solidFill>
                <a:schemeClr val="tx2"/>
              </a:solidFill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36B71E1-FEC2-9913-FBE4-9A5B1159A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430" y="971133"/>
            <a:ext cx="5581327" cy="401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87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7B4D9-5010-4A26-76B7-18E770DB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35" y="289901"/>
            <a:ext cx="8205851" cy="572700"/>
          </a:xfrm>
        </p:spPr>
        <p:txBody>
          <a:bodyPr/>
          <a:lstStyle/>
          <a:p>
            <a:r>
              <a:rPr lang="en-US" sz="3200">
                <a:latin typeface="Montserrat" pitchFamily="2" charset="77"/>
              </a:rPr>
              <a:t>Biểu đồ use case phân rã mức 2</a:t>
            </a:r>
            <a:br>
              <a:rPr lang="en-US" sz="3200">
                <a:latin typeface="Montserrat" pitchFamily="2" charset="77"/>
              </a:rPr>
            </a:br>
            <a:endParaRPr lang="en-VN" sz="3200">
              <a:latin typeface="Montserrat" pitchFamily="2" charset="77"/>
            </a:endParaRPr>
          </a:p>
        </p:txBody>
      </p:sp>
      <p:sp>
        <p:nvSpPr>
          <p:cNvPr id="3" name="Google Shape;521;p55">
            <a:extLst>
              <a:ext uri="{FF2B5EF4-FFF2-40B4-BE49-F238E27FC236}">
                <a16:creationId xmlns:a16="http://schemas.microsoft.com/office/drawing/2014/main" id="{D68240B5-81ED-4061-4548-DBF9DE080F6D}"/>
              </a:ext>
            </a:extLst>
          </p:cNvPr>
          <p:cNvSpPr/>
          <p:nvPr/>
        </p:nvSpPr>
        <p:spPr>
          <a:xfrm rot="3810603">
            <a:off x="7726655" y="3231832"/>
            <a:ext cx="3517015" cy="352789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BEF79-E631-A8C9-670A-6DFE2ABBA1F4}"/>
              </a:ext>
            </a:extLst>
          </p:cNvPr>
          <p:cNvSpPr txBox="1"/>
          <p:nvPr/>
        </p:nvSpPr>
        <p:spPr>
          <a:xfrm>
            <a:off x="5968237" y="2240409"/>
            <a:ext cx="2565971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1800">
                <a:solidFill>
                  <a:schemeClr val="tx2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Phân rã use-case “Quản lý đơn hàng” </a:t>
            </a:r>
            <a:endParaRPr lang="en-VN" sz="1800">
              <a:solidFill>
                <a:schemeClr val="tx2"/>
              </a:solidFill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1D481-F522-4E32-AB84-1C5F01449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58" y="1016377"/>
            <a:ext cx="51308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69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>
            <a:spLocks noGrp="1"/>
          </p:cNvSpPr>
          <p:nvPr>
            <p:ph type="title"/>
          </p:nvPr>
        </p:nvSpPr>
        <p:spPr>
          <a:xfrm>
            <a:off x="165860" y="2146344"/>
            <a:ext cx="587439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Montserrat" pitchFamily="2" charset="77"/>
              </a:rPr>
              <a:t>PHÂN TÍCH </a:t>
            </a:r>
            <a:r>
              <a:rPr lang="en" sz="4000">
                <a:latin typeface="Montserrat" pitchFamily="2" charset="77"/>
              </a:rPr>
              <a:t>YÊU CẦU</a:t>
            </a:r>
            <a:endParaRPr sz="4000">
              <a:latin typeface="Montserrat" pitchFamily="2" charset="77"/>
              <a:ea typeface="Archivo"/>
              <a:cs typeface="Archivo"/>
              <a:sym typeface="Archivo"/>
            </a:endParaRPr>
          </a:p>
        </p:txBody>
      </p:sp>
      <p:grpSp>
        <p:nvGrpSpPr>
          <p:cNvPr id="106" name="Google Shape;2285;p35">
            <a:extLst>
              <a:ext uri="{FF2B5EF4-FFF2-40B4-BE49-F238E27FC236}">
                <a16:creationId xmlns:a16="http://schemas.microsoft.com/office/drawing/2014/main" id="{90682B29-28BB-6D78-46F3-F2D23F0228C1}"/>
              </a:ext>
            </a:extLst>
          </p:cNvPr>
          <p:cNvGrpSpPr/>
          <p:nvPr/>
        </p:nvGrpSpPr>
        <p:grpSpPr>
          <a:xfrm>
            <a:off x="6218748" y="1204101"/>
            <a:ext cx="2545698" cy="2543676"/>
            <a:chOff x="894254" y="919397"/>
            <a:chExt cx="2545698" cy="2543676"/>
          </a:xfrm>
        </p:grpSpPr>
        <p:sp>
          <p:nvSpPr>
            <p:cNvPr id="107" name="Google Shape;2286;p35">
              <a:extLst>
                <a:ext uri="{FF2B5EF4-FFF2-40B4-BE49-F238E27FC236}">
                  <a16:creationId xmlns:a16="http://schemas.microsoft.com/office/drawing/2014/main" id="{5C637AC3-DF66-DA45-1519-0C3A67C67A64}"/>
                </a:ext>
              </a:extLst>
            </p:cNvPr>
            <p:cNvSpPr/>
            <p:nvPr/>
          </p:nvSpPr>
          <p:spPr>
            <a:xfrm>
              <a:off x="1041715" y="2647740"/>
              <a:ext cx="2306557" cy="405669"/>
            </a:xfrm>
            <a:custGeom>
              <a:avLst/>
              <a:gdLst/>
              <a:ahLst/>
              <a:cxnLst/>
              <a:rect l="l" t="t" r="r" b="b"/>
              <a:pathLst>
                <a:path w="19599" h="3447" extrusionOk="0">
                  <a:moveTo>
                    <a:pt x="17767" y="74"/>
                  </a:moveTo>
                  <a:cubicBezTo>
                    <a:pt x="18367" y="74"/>
                    <a:pt x="18930" y="144"/>
                    <a:pt x="19497" y="212"/>
                  </a:cubicBezTo>
                  <a:lnTo>
                    <a:pt x="19497" y="212"/>
                  </a:lnTo>
                  <a:cubicBezTo>
                    <a:pt x="19468" y="286"/>
                    <a:pt x="19438" y="362"/>
                    <a:pt x="19394" y="449"/>
                  </a:cubicBezTo>
                  <a:cubicBezTo>
                    <a:pt x="18966" y="381"/>
                    <a:pt x="18521" y="326"/>
                    <a:pt x="18059" y="326"/>
                  </a:cubicBezTo>
                  <a:cubicBezTo>
                    <a:pt x="17967" y="326"/>
                    <a:pt x="17858" y="326"/>
                    <a:pt x="17750" y="344"/>
                  </a:cubicBezTo>
                  <a:cubicBezTo>
                    <a:pt x="15195" y="453"/>
                    <a:pt x="12476" y="583"/>
                    <a:pt x="9935" y="909"/>
                  </a:cubicBezTo>
                  <a:cubicBezTo>
                    <a:pt x="9482" y="979"/>
                    <a:pt x="9082" y="1162"/>
                    <a:pt x="8738" y="1379"/>
                  </a:cubicBezTo>
                  <a:cubicBezTo>
                    <a:pt x="8233" y="1741"/>
                    <a:pt x="7798" y="2215"/>
                    <a:pt x="7341" y="2611"/>
                  </a:cubicBezTo>
                  <a:cubicBezTo>
                    <a:pt x="6871" y="3011"/>
                    <a:pt x="6362" y="3320"/>
                    <a:pt x="5692" y="3372"/>
                  </a:cubicBezTo>
                  <a:lnTo>
                    <a:pt x="5422" y="3372"/>
                  </a:lnTo>
                  <a:cubicBezTo>
                    <a:pt x="5408" y="3372"/>
                    <a:pt x="5393" y="3372"/>
                    <a:pt x="5379" y="3372"/>
                  </a:cubicBezTo>
                  <a:cubicBezTo>
                    <a:pt x="3710" y="3372"/>
                    <a:pt x="2062" y="2393"/>
                    <a:pt x="393" y="1711"/>
                  </a:cubicBezTo>
                  <a:lnTo>
                    <a:pt x="393" y="1711"/>
                  </a:lnTo>
                  <a:cubicBezTo>
                    <a:pt x="307" y="1582"/>
                    <a:pt x="231" y="1450"/>
                    <a:pt x="157" y="1320"/>
                  </a:cubicBezTo>
                  <a:lnTo>
                    <a:pt x="157" y="1320"/>
                  </a:lnTo>
                  <a:cubicBezTo>
                    <a:pt x="1833" y="1973"/>
                    <a:pt x="3583" y="2955"/>
                    <a:pt x="5257" y="2955"/>
                  </a:cubicBezTo>
                  <a:cubicBezTo>
                    <a:pt x="5383" y="2955"/>
                    <a:pt x="5492" y="2955"/>
                    <a:pt x="5601" y="2937"/>
                  </a:cubicBezTo>
                  <a:cubicBezTo>
                    <a:pt x="6075" y="2902"/>
                    <a:pt x="6471" y="2737"/>
                    <a:pt x="6837" y="2502"/>
                  </a:cubicBezTo>
                  <a:cubicBezTo>
                    <a:pt x="7381" y="2141"/>
                    <a:pt x="7833" y="1649"/>
                    <a:pt x="8320" y="1214"/>
                  </a:cubicBezTo>
                  <a:cubicBezTo>
                    <a:pt x="8812" y="779"/>
                    <a:pt x="9339" y="418"/>
                    <a:pt x="10026" y="326"/>
                  </a:cubicBezTo>
                  <a:cubicBezTo>
                    <a:pt x="11658" y="109"/>
                    <a:pt x="13416" y="74"/>
                    <a:pt x="15156" y="74"/>
                  </a:cubicBezTo>
                  <a:close/>
                  <a:moveTo>
                    <a:pt x="15156" y="0"/>
                  </a:moveTo>
                  <a:cubicBezTo>
                    <a:pt x="13416" y="0"/>
                    <a:pt x="11640" y="39"/>
                    <a:pt x="10009" y="257"/>
                  </a:cubicBezTo>
                  <a:cubicBezTo>
                    <a:pt x="9539" y="326"/>
                    <a:pt x="9138" y="509"/>
                    <a:pt x="8795" y="744"/>
                  </a:cubicBezTo>
                  <a:cubicBezTo>
                    <a:pt x="8251" y="1127"/>
                    <a:pt x="7798" y="1632"/>
                    <a:pt x="7307" y="2049"/>
                  </a:cubicBezTo>
                  <a:cubicBezTo>
                    <a:pt x="6797" y="2467"/>
                    <a:pt x="6275" y="2811"/>
                    <a:pt x="5601" y="2868"/>
                  </a:cubicBezTo>
                  <a:cubicBezTo>
                    <a:pt x="5492" y="2885"/>
                    <a:pt x="5383" y="2885"/>
                    <a:pt x="5257" y="2885"/>
                  </a:cubicBezTo>
                  <a:cubicBezTo>
                    <a:pt x="3591" y="2885"/>
                    <a:pt x="1815" y="1867"/>
                    <a:pt x="92" y="1214"/>
                  </a:cubicBezTo>
                  <a:lnTo>
                    <a:pt x="1" y="1179"/>
                  </a:lnTo>
                  <a:lnTo>
                    <a:pt x="53" y="1271"/>
                  </a:lnTo>
                  <a:cubicBezTo>
                    <a:pt x="144" y="1432"/>
                    <a:pt x="236" y="1597"/>
                    <a:pt x="327" y="1758"/>
                  </a:cubicBezTo>
                  <a:lnTo>
                    <a:pt x="344" y="1780"/>
                  </a:lnTo>
                  <a:cubicBezTo>
                    <a:pt x="2033" y="2450"/>
                    <a:pt x="3717" y="3446"/>
                    <a:pt x="5422" y="3446"/>
                  </a:cubicBezTo>
                  <a:lnTo>
                    <a:pt x="5710" y="3446"/>
                  </a:lnTo>
                  <a:cubicBezTo>
                    <a:pt x="6167" y="3411"/>
                    <a:pt x="6545" y="3263"/>
                    <a:pt x="6889" y="3029"/>
                  </a:cubicBezTo>
                  <a:cubicBezTo>
                    <a:pt x="7415" y="2702"/>
                    <a:pt x="7833" y="2232"/>
                    <a:pt x="8303" y="1832"/>
                  </a:cubicBezTo>
                  <a:cubicBezTo>
                    <a:pt x="8777" y="1414"/>
                    <a:pt x="9282" y="1070"/>
                    <a:pt x="9952" y="979"/>
                  </a:cubicBezTo>
                  <a:cubicBezTo>
                    <a:pt x="12493" y="653"/>
                    <a:pt x="15195" y="527"/>
                    <a:pt x="17750" y="418"/>
                  </a:cubicBezTo>
                  <a:cubicBezTo>
                    <a:pt x="17858" y="400"/>
                    <a:pt x="17967" y="400"/>
                    <a:pt x="18059" y="400"/>
                  </a:cubicBezTo>
                  <a:cubicBezTo>
                    <a:pt x="18529" y="400"/>
                    <a:pt x="18981" y="453"/>
                    <a:pt x="19416" y="527"/>
                  </a:cubicBezTo>
                  <a:lnTo>
                    <a:pt x="19438" y="527"/>
                  </a:lnTo>
                  <a:lnTo>
                    <a:pt x="19455" y="492"/>
                  </a:lnTo>
                  <a:cubicBezTo>
                    <a:pt x="19490" y="400"/>
                    <a:pt x="19547" y="309"/>
                    <a:pt x="19582" y="200"/>
                  </a:cubicBezTo>
                  <a:lnTo>
                    <a:pt x="19599" y="165"/>
                  </a:lnTo>
                  <a:lnTo>
                    <a:pt x="19547" y="148"/>
                  </a:lnTo>
                  <a:cubicBezTo>
                    <a:pt x="18964" y="74"/>
                    <a:pt x="18385" y="0"/>
                    <a:pt x="177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87;p35">
              <a:extLst>
                <a:ext uri="{FF2B5EF4-FFF2-40B4-BE49-F238E27FC236}">
                  <a16:creationId xmlns:a16="http://schemas.microsoft.com/office/drawing/2014/main" id="{7463AA85-45D4-B8E0-22AE-C7A88E1EBE23}"/>
                </a:ext>
              </a:extLst>
            </p:cNvPr>
            <p:cNvSpPr/>
            <p:nvPr/>
          </p:nvSpPr>
          <p:spPr>
            <a:xfrm>
              <a:off x="1014058" y="2596429"/>
              <a:ext cx="2345041" cy="399078"/>
            </a:xfrm>
            <a:custGeom>
              <a:avLst/>
              <a:gdLst/>
              <a:ahLst/>
              <a:cxnLst/>
              <a:rect l="l" t="t" r="r" b="b"/>
              <a:pathLst>
                <a:path w="19926" h="3391" extrusionOk="0">
                  <a:moveTo>
                    <a:pt x="12728" y="75"/>
                  </a:moveTo>
                  <a:cubicBezTo>
                    <a:pt x="14430" y="75"/>
                    <a:pt x="16209" y="218"/>
                    <a:pt x="17824" y="258"/>
                  </a:cubicBezTo>
                  <a:cubicBezTo>
                    <a:pt x="18496" y="275"/>
                    <a:pt x="19167" y="325"/>
                    <a:pt x="19823" y="412"/>
                  </a:cubicBezTo>
                  <a:lnTo>
                    <a:pt x="19823" y="412"/>
                  </a:lnTo>
                  <a:cubicBezTo>
                    <a:pt x="19807" y="469"/>
                    <a:pt x="19784" y="522"/>
                    <a:pt x="19759" y="581"/>
                  </a:cubicBezTo>
                  <a:lnTo>
                    <a:pt x="19759" y="581"/>
                  </a:lnTo>
                  <a:cubicBezTo>
                    <a:pt x="19184" y="508"/>
                    <a:pt x="18612" y="436"/>
                    <a:pt x="18002" y="436"/>
                  </a:cubicBezTo>
                  <a:lnTo>
                    <a:pt x="15391" y="436"/>
                  </a:lnTo>
                  <a:cubicBezTo>
                    <a:pt x="13651" y="436"/>
                    <a:pt x="11875" y="475"/>
                    <a:pt x="10244" y="693"/>
                  </a:cubicBezTo>
                  <a:cubicBezTo>
                    <a:pt x="9774" y="762"/>
                    <a:pt x="9373" y="945"/>
                    <a:pt x="9030" y="1180"/>
                  </a:cubicBezTo>
                  <a:cubicBezTo>
                    <a:pt x="8486" y="1563"/>
                    <a:pt x="8033" y="2068"/>
                    <a:pt x="7542" y="2485"/>
                  </a:cubicBezTo>
                  <a:cubicBezTo>
                    <a:pt x="7032" y="2903"/>
                    <a:pt x="6510" y="3247"/>
                    <a:pt x="5836" y="3304"/>
                  </a:cubicBezTo>
                  <a:cubicBezTo>
                    <a:pt x="5727" y="3321"/>
                    <a:pt x="5618" y="3321"/>
                    <a:pt x="5492" y="3321"/>
                  </a:cubicBezTo>
                  <a:cubicBezTo>
                    <a:pt x="3828" y="3321"/>
                    <a:pt x="2056" y="2306"/>
                    <a:pt x="336" y="1653"/>
                  </a:cubicBezTo>
                  <a:lnTo>
                    <a:pt x="336" y="1653"/>
                  </a:lnTo>
                  <a:cubicBezTo>
                    <a:pt x="278" y="1526"/>
                    <a:pt x="209" y="1411"/>
                    <a:pt x="150" y="1287"/>
                  </a:cubicBezTo>
                  <a:lnTo>
                    <a:pt x="150" y="1287"/>
                  </a:lnTo>
                  <a:cubicBezTo>
                    <a:pt x="1844" y="1869"/>
                    <a:pt x="3622" y="2794"/>
                    <a:pt x="5292" y="2794"/>
                  </a:cubicBezTo>
                  <a:cubicBezTo>
                    <a:pt x="5422" y="2794"/>
                    <a:pt x="5549" y="2794"/>
                    <a:pt x="5675" y="2777"/>
                  </a:cubicBezTo>
                  <a:cubicBezTo>
                    <a:pt x="6145" y="2738"/>
                    <a:pt x="6563" y="2577"/>
                    <a:pt x="6963" y="2342"/>
                  </a:cubicBezTo>
                  <a:cubicBezTo>
                    <a:pt x="7524" y="1976"/>
                    <a:pt x="8051" y="1489"/>
                    <a:pt x="8577" y="1071"/>
                  </a:cubicBezTo>
                  <a:cubicBezTo>
                    <a:pt x="9121" y="636"/>
                    <a:pt x="9700" y="275"/>
                    <a:pt x="10387" y="201"/>
                  </a:cubicBezTo>
                  <a:cubicBezTo>
                    <a:pt x="11131" y="110"/>
                    <a:pt x="11928" y="75"/>
                    <a:pt x="12728" y="75"/>
                  </a:cubicBezTo>
                  <a:close/>
                  <a:moveTo>
                    <a:pt x="12728" y="1"/>
                  </a:moveTo>
                  <a:cubicBezTo>
                    <a:pt x="11928" y="1"/>
                    <a:pt x="11131" y="40"/>
                    <a:pt x="10370" y="127"/>
                  </a:cubicBezTo>
                  <a:cubicBezTo>
                    <a:pt x="9426" y="236"/>
                    <a:pt x="8703" y="854"/>
                    <a:pt x="7994" y="1454"/>
                  </a:cubicBezTo>
                  <a:cubicBezTo>
                    <a:pt x="7650" y="1741"/>
                    <a:pt x="7289" y="2050"/>
                    <a:pt x="6906" y="2268"/>
                  </a:cubicBezTo>
                  <a:cubicBezTo>
                    <a:pt x="6545" y="2503"/>
                    <a:pt x="6127" y="2668"/>
                    <a:pt x="5675" y="2720"/>
                  </a:cubicBezTo>
                  <a:lnTo>
                    <a:pt x="5292" y="2720"/>
                  </a:lnTo>
                  <a:cubicBezTo>
                    <a:pt x="3608" y="2720"/>
                    <a:pt x="1811" y="1781"/>
                    <a:pt x="92" y="1180"/>
                  </a:cubicBezTo>
                  <a:lnTo>
                    <a:pt x="1" y="1145"/>
                  </a:lnTo>
                  <a:lnTo>
                    <a:pt x="36" y="1237"/>
                  </a:lnTo>
                  <a:cubicBezTo>
                    <a:pt x="127" y="1398"/>
                    <a:pt x="201" y="1541"/>
                    <a:pt x="288" y="1707"/>
                  </a:cubicBezTo>
                  <a:lnTo>
                    <a:pt x="288" y="1724"/>
                  </a:lnTo>
                  <a:lnTo>
                    <a:pt x="310" y="1724"/>
                  </a:lnTo>
                  <a:cubicBezTo>
                    <a:pt x="2011" y="2377"/>
                    <a:pt x="3791" y="3391"/>
                    <a:pt x="5492" y="3391"/>
                  </a:cubicBezTo>
                  <a:cubicBezTo>
                    <a:pt x="5618" y="3391"/>
                    <a:pt x="5727" y="3391"/>
                    <a:pt x="5836" y="3373"/>
                  </a:cubicBezTo>
                  <a:cubicBezTo>
                    <a:pt x="6310" y="3338"/>
                    <a:pt x="6706" y="3173"/>
                    <a:pt x="7072" y="2938"/>
                  </a:cubicBezTo>
                  <a:cubicBezTo>
                    <a:pt x="7616" y="2577"/>
                    <a:pt x="8068" y="2085"/>
                    <a:pt x="8555" y="1650"/>
                  </a:cubicBezTo>
                  <a:cubicBezTo>
                    <a:pt x="9047" y="1215"/>
                    <a:pt x="9574" y="854"/>
                    <a:pt x="10261" y="762"/>
                  </a:cubicBezTo>
                  <a:cubicBezTo>
                    <a:pt x="11893" y="545"/>
                    <a:pt x="13651" y="510"/>
                    <a:pt x="15391" y="510"/>
                  </a:cubicBezTo>
                  <a:lnTo>
                    <a:pt x="18002" y="510"/>
                  </a:lnTo>
                  <a:cubicBezTo>
                    <a:pt x="18620" y="510"/>
                    <a:pt x="19199" y="584"/>
                    <a:pt x="19782" y="654"/>
                  </a:cubicBezTo>
                  <a:lnTo>
                    <a:pt x="19799" y="671"/>
                  </a:lnTo>
                  <a:lnTo>
                    <a:pt x="19817" y="636"/>
                  </a:lnTo>
                  <a:cubicBezTo>
                    <a:pt x="19851" y="562"/>
                    <a:pt x="19869" y="475"/>
                    <a:pt x="19908" y="401"/>
                  </a:cubicBezTo>
                  <a:lnTo>
                    <a:pt x="19925" y="345"/>
                  </a:lnTo>
                  <a:lnTo>
                    <a:pt x="19869" y="345"/>
                  </a:lnTo>
                  <a:cubicBezTo>
                    <a:pt x="19199" y="258"/>
                    <a:pt x="18529" y="201"/>
                    <a:pt x="17824" y="184"/>
                  </a:cubicBezTo>
                  <a:cubicBezTo>
                    <a:pt x="16209" y="149"/>
                    <a:pt x="14430" y="1"/>
                    <a:pt x="127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88;p35">
              <a:extLst>
                <a:ext uri="{FF2B5EF4-FFF2-40B4-BE49-F238E27FC236}">
                  <a16:creationId xmlns:a16="http://schemas.microsoft.com/office/drawing/2014/main" id="{34BC812A-9C18-6CD5-C040-D23CCF55964E}"/>
                </a:ext>
              </a:extLst>
            </p:cNvPr>
            <p:cNvSpPr/>
            <p:nvPr/>
          </p:nvSpPr>
          <p:spPr>
            <a:xfrm>
              <a:off x="990521" y="2545235"/>
              <a:ext cx="2377287" cy="380131"/>
            </a:xfrm>
            <a:custGeom>
              <a:avLst/>
              <a:gdLst/>
              <a:ahLst/>
              <a:cxnLst/>
              <a:rect l="l" t="t" r="r" b="b"/>
              <a:pathLst>
                <a:path w="20200" h="3230" extrusionOk="0">
                  <a:moveTo>
                    <a:pt x="12110" y="75"/>
                  </a:moveTo>
                  <a:cubicBezTo>
                    <a:pt x="14016" y="75"/>
                    <a:pt x="16066" y="401"/>
                    <a:pt x="17915" y="492"/>
                  </a:cubicBezTo>
                  <a:cubicBezTo>
                    <a:pt x="18644" y="544"/>
                    <a:pt x="19377" y="583"/>
                    <a:pt x="20110" y="634"/>
                  </a:cubicBezTo>
                  <a:lnTo>
                    <a:pt x="20110" y="634"/>
                  </a:lnTo>
                  <a:cubicBezTo>
                    <a:pt x="20087" y="682"/>
                    <a:pt x="20069" y="726"/>
                    <a:pt x="20045" y="777"/>
                  </a:cubicBezTo>
                  <a:lnTo>
                    <a:pt x="20045" y="777"/>
                  </a:lnTo>
                  <a:cubicBezTo>
                    <a:pt x="19383" y="691"/>
                    <a:pt x="18720" y="636"/>
                    <a:pt x="18024" y="619"/>
                  </a:cubicBezTo>
                  <a:cubicBezTo>
                    <a:pt x="16409" y="584"/>
                    <a:pt x="14630" y="436"/>
                    <a:pt x="12928" y="436"/>
                  </a:cubicBezTo>
                  <a:cubicBezTo>
                    <a:pt x="12128" y="436"/>
                    <a:pt x="11331" y="475"/>
                    <a:pt x="10570" y="562"/>
                  </a:cubicBezTo>
                  <a:cubicBezTo>
                    <a:pt x="9626" y="671"/>
                    <a:pt x="8903" y="1289"/>
                    <a:pt x="8194" y="1889"/>
                  </a:cubicBezTo>
                  <a:cubicBezTo>
                    <a:pt x="7850" y="2176"/>
                    <a:pt x="7489" y="2485"/>
                    <a:pt x="7106" y="2703"/>
                  </a:cubicBezTo>
                  <a:cubicBezTo>
                    <a:pt x="6745" y="2938"/>
                    <a:pt x="6327" y="3103"/>
                    <a:pt x="5875" y="3155"/>
                  </a:cubicBezTo>
                  <a:lnTo>
                    <a:pt x="5492" y="3155"/>
                  </a:lnTo>
                  <a:cubicBezTo>
                    <a:pt x="3812" y="3155"/>
                    <a:pt x="2019" y="2220"/>
                    <a:pt x="303" y="1619"/>
                  </a:cubicBezTo>
                  <a:lnTo>
                    <a:pt x="303" y="1619"/>
                  </a:lnTo>
                  <a:cubicBezTo>
                    <a:pt x="243" y="1488"/>
                    <a:pt x="182" y="1365"/>
                    <a:pt x="125" y="1236"/>
                  </a:cubicBezTo>
                  <a:lnTo>
                    <a:pt x="125" y="1236"/>
                  </a:lnTo>
                  <a:cubicBezTo>
                    <a:pt x="1809" y="1748"/>
                    <a:pt x="3579" y="2577"/>
                    <a:pt x="5257" y="2577"/>
                  </a:cubicBezTo>
                  <a:cubicBezTo>
                    <a:pt x="5383" y="2577"/>
                    <a:pt x="5514" y="2577"/>
                    <a:pt x="5657" y="2559"/>
                  </a:cubicBezTo>
                  <a:cubicBezTo>
                    <a:pt x="6619" y="2485"/>
                    <a:pt x="7433" y="1924"/>
                    <a:pt x="8233" y="1363"/>
                  </a:cubicBezTo>
                  <a:cubicBezTo>
                    <a:pt x="9012" y="801"/>
                    <a:pt x="9808" y="236"/>
                    <a:pt x="10770" y="149"/>
                  </a:cubicBezTo>
                  <a:cubicBezTo>
                    <a:pt x="11205" y="92"/>
                    <a:pt x="11658" y="75"/>
                    <a:pt x="12110" y="75"/>
                  </a:cubicBezTo>
                  <a:close/>
                  <a:moveTo>
                    <a:pt x="12110" y="1"/>
                  </a:moveTo>
                  <a:cubicBezTo>
                    <a:pt x="11658" y="1"/>
                    <a:pt x="11205" y="18"/>
                    <a:pt x="10753" y="75"/>
                  </a:cubicBezTo>
                  <a:cubicBezTo>
                    <a:pt x="9774" y="166"/>
                    <a:pt x="8973" y="745"/>
                    <a:pt x="8177" y="1289"/>
                  </a:cubicBezTo>
                  <a:cubicBezTo>
                    <a:pt x="7380" y="1850"/>
                    <a:pt x="6602" y="2411"/>
                    <a:pt x="5640" y="2485"/>
                  </a:cubicBezTo>
                  <a:cubicBezTo>
                    <a:pt x="5514" y="2503"/>
                    <a:pt x="5383" y="2503"/>
                    <a:pt x="5257" y="2503"/>
                  </a:cubicBezTo>
                  <a:cubicBezTo>
                    <a:pt x="3573" y="2503"/>
                    <a:pt x="1793" y="1650"/>
                    <a:pt x="75" y="1145"/>
                  </a:cubicBezTo>
                  <a:lnTo>
                    <a:pt x="1" y="1128"/>
                  </a:lnTo>
                  <a:lnTo>
                    <a:pt x="35" y="1197"/>
                  </a:lnTo>
                  <a:cubicBezTo>
                    <a:pt x="92" y="1345"/>
                    <a:pt x="162" y="1506"/>
                    <a:pt x="236" y="1672"/>
                  </a:cubicBezTo>
                  <a:lnTo>
                    <a:pt x="253" y="1672"/>
                  </a:lnTo>
                  <a:lnTo>
                    <a:pt x="253" y="1689"/>
                  </a:lnTo>
                  <a:cubicBezTo>
                    <a:pt x="1976" y="2268"/>
                    <a:pt x="3791" y="3229"/>
                    <a:pt x="5492" y="3229"/>
                  </a:cubicBezTo>
                  <a:cubicBezTo>
                    <a:pt x="5622" y="3229"/>
                    <a:pt x="5749" y="3229"/>
                    <a:pt x="5875" y="3212"/>
                  </a:cubicBezTo>
                  <a:cubicBezTo>
                    <a:pt x="6345" y="3173"/>
                    <a:pt x="6763" y="3012"/>
                    <a:pt x="7163" y="2777"/>
                  </a:cubicBezTo>
                  <a:cubicBezTo>
                    <a:pt x="7724" y="2411"/>
                    <a:pt x="8251" y="1924"/>
                    <a:pt x="8777" y="1506"/>
                  </a:cubicBezTo>
                  <a:cubicBezTo>
                    <a:pt x="9321" y="1071"/>
                    <a:pt x="9900" y="710"/>
                    <a:pt x="10587" y="636"/>
                  </a:cubicBezTo>
                  <a:cubicBezTo>
                    <a:pt x="11331" y="545"/>
                    <a:pt x="12128" y="510"/>
                    <a:pt x="12928" y="510"/>
                  </a:cubicBezTo>
                  <a:cubicBezTo>
                    <a:pt x="14630" y="510"/>
                    <a:pt x="16409" y="653"/>
                    <a:pt x="18024" y="693"/>
                  </a:cubicBezTo>
                  <a:cubicBezTo>
                    <a:pt x="18711" y="710"/>
                    <a:pt x="19399" y="762"/>
                    <a:pt x="20069" y="854"/>
                  </a:cubicBezTo>
                  <a:lnTo>
                    <a:pt x="20108" y="854"/>
                  </a:lnTo>
                  <a:lnTo>
                    <a:pt x="20108" y="836"/>
                  </a:lnTo>
                  <a:cubicBezTo>
                    <a:pt x="20143" y="762"/>
                    <a:pt x="20160" y="693"/>
                    <a:pt x="20178" y="619"/>
                  </a:cubicBezTo>
                  <a:lnTo>
                    <a:pt x="20199" y="584"/>
                  </a:lnTo>
                  <a:lnTo>
                    <a:pt x="20160" y="562"/>
                  </a:lnTo>
                  <a:cubicBezTo>
                    <a:pt x="19399" y="527"/>
                    <a:pt x="18655" y="475"/>
                    <a:pt x="17915" y="418"/>
                  </a:cubicBezTo>
                  <a:cubicBezTo>
                    <a:pt x="16083" y="327"/>
                    <a:pt x="14034" y="1"/>
                    <a:pt x="12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89;p35">
              <a:extLst>
                <a:ext uri="{FF2B5EF4-FFF2-40B4-BE49-F238E27FC236}">
                  <a16:creationId xmlns:a16="http://schemas.microsoft.com/office/drawing/2014/main" id="{8CA4D91B-9B36-B365-5650-8BC1CB0E2696}"/>
                </a:ext>
              </a:extLst>
            </p:cNvPr>
            <p:cNvSpPr/>
            <p:nvPr/>
          </p:nvSpPr>
          <p:spPr>
            <a:xfrm>
              <a:off x="1220951" y="2797202"/>
              <a:ext cx="2059296" cy="399078"/>
            </a:xfrm>
            <a:custGeom>
              <a:avLst/>
              <a:gdLst/>
              <a:ahLst/>
              <a:cxnLst/>
              <a:rect l="l" t="t" r="r" b="b"/>
              <a:pathLst>
                <a:path w="17498" h="3391" extrusionOk="0">
                  <a:moveTo>
                    <a:pt x="16409" y="75"/>
                  </a:moveTo>
                  <a:cubicBezTo>
                    <a:pt x="16734" y="75"/>
                    <a:pt x="17059" y="106"/>
                    <a:pt x="17384" y="153"/>
                  </a:cubicBezTo>
                  <a:lnTo>
                    <a:pt x="17384" y="153"/>
                  </a:lnTo>
                  <a:cubicBezTo>
                    <a:pt x="17358" y="204"/>
                    <a:pt x="17329" y="254"/>
                    <a:pt x="17294" y="306"/>
                  </a:cubicBezTo>
                  <a:lnTo>
                    <a:pt x="17294" y="306"/>
                  </a:lnTo>
                  <a:cubicBezTo>
                    <a:pt x="16922" y="234"/>
                    <a:pt x="16546" y="201"/>
                    <a:pt x="16153" y="201"/>
                  </a:cubicBezTo>
                  <a:cubicBezTo>
                    <a:pt x="15900" y="201"/>
                    <a:pt x="15648" y="218"/>
                    <a:pt x="15391" y="253"/>
                  </a:cubicBezTo>
                  <a:cubicBezTo>
                    <a:pt x="13020" y="597"/>
                    <a:pt x="10627" y="1032"/>
                    <a:pt x="8251" y="1415"/>
                  </a:cubicBezTo>
                  <a:cubicBezTo>
                    <a:pt x="7398" y="1541"/>
                    <a:pt x="6710" y="2011"/>
                    <a:pt x="6019" y="2446"/>
                  </a:cubicBezTo>
                  <a:cubicBezTo>
                    <a:pt x="5331" y="2881"/>
                    <a:pt x="4661" y="3281"/>
                    <a:pt x="3808" y="3316"/>
                  </a:cubicBezTo>
                  <a:lnTo>
                    <a:pt x="3608" y="3316"/>
                  </a:lnTo>
                  <a:cubicBezTo>
                    <a:pt x="2646" y="3316"/>
                    <a:pt x="1685" y="3046"/>
                    <a:pt x="727" y="2720"/>
                  </a:cubicBezTo>
                  <a:cubicBezTo>
                    <a:pt x="589" y="2582"/>
                    <a:pt x="440" y="2446"/>
                    <a:pt x="307" y="2301"/>
                  </a:cubicBezTo>
                  <a:lnTo>
                    <a:pt x="307" y="2301"/>
                  </a:lnTo>
                  <a:cubicBezTo>
                    <a:pt x="1461" y="2764"/>
                    <a:pt x="2615" y="3173"/>
                    <a:pt x="3773" y="3173"/>
                  </a:cubicBezTo>
                  <a:lnTo>
                    <a:pt x="3991" y="3173"/>
                  </a:lnTo>
                  <a:cubicBezTo>
                    <a:pt x="4878" y="3138"/>
                    <a:pt x="5531" y="2664"/>
                    <a:pt x="6184" y="2194"/>
                  </a:cubicBezTo>
                  <a:cubicBezTo>
                    <a:pt x="6837" y="1706"/>
                    <a:pt x="7489" y="1215"/>
                    <a:pt x="8342" y="1088"/>
                  </a:cubicBezTo>
                  <a:cubicBezTo>
                    <a:pt x="10805" y="727"/>
                    <a:pt x="13307" y="379"/>
                    <a:pt x="15792" y="109"/>
                  </a:cubicBezTo>
                  <a:cubicBezTo>
                    <a:pt x="15992" y="92"/>
                    <a:pt x="16209" y="75"/>
                    <a:pt x="16409" y="75"/>
                  </a:cubicBezTo>
                  <a:close/>
                  <a:moveTo>
                    <a:pt x="16409" y="1"/>
                  </a:moveTo>
                  <a:cubicBezTo>
                    <a:pt x="16209" y="1"/>
                    <a:pt x="15992" y="18"/>
                    <a:pt x="15774" y="35"/>
                  </a:cubicBezTo>
                  <a:cubicBezTo>
                    <a:pt x="13290" y="310"/>
                    <a:pt x="10788" y="653"/>
                    <a:pt x="8320" y="1014"/>
                  </a:cubicBezTo>
                  <a:cubicBezTo>
                    <a:pt x="7450" y="1141"/>
                    <a:pt x="6797" y="1650"/>
                    <a:pt x="6145" y="2120"/>
                  </a:cubicBezTo>
                  <a:cubicBezTo>
                    <a:pt x="5492" y="2611"/>
                    <a:pt x="4839" y="3064"/>
                    <a:pt x="3991" y="3099"/>
                  </a:cubicBezTo>
                  <a:lnTo>
                    <a:pt x="3773" y="3099"/>
                  </a:lnTo>
                  <a:cubicBezTo>
                    <a:pt x="2587" y="3099"/>
                    <a:pt x="1380" y="2654"/>
                    <a:pt x="194" y="2172"/>
                  </a:cubicBezTo>
                  <a:lnTo>
                    <a:pt x="194" y="2172"/>
                  </a:lnTo>
                  <a:cubicBezTo>
                    <a:pt x="191" y="2168"/>
                    <a:pt x="187" y="2163"/>
                    <a:pt x="183" y="2159"/>
                  </a:cubicBezTo>
                  <a:lnTo>
                    <a:pt x="177" y="2165"/>
                  </a:lnTo>
                  <a:lnTo>
                    <a:pt x="177" y="2165"/>
                  </a:lnTo>
                  <a:cubicBezTo>
                    <a:pt x="172" y="2163"/>
                    <a:pt x="167" y="2161"/>
                    <a:pt x="162" y="2159"/>
                  </a:cubicBezTo>
                  <a:lnTo>
                    <a:pt x="1" y="2085"/>
                  </a:lnTo>
                  <a:lnTo>
                    <a:pt x="127" y="2211"/>
                  </a:lnTo>
                  <a:cubicBezTo>
                    <a:pt x="129" y="2213"/>
                    <a:pt x="131" y="2215"/>
                    <a:pt x="132" y="2217"/>
                  </a:cubicBezTo>
                  <a:lnTo>
                    <a:pt x="132" y="2217"/>
                  </a:lnTo>
                  <a:lnTo>
                    <a:pt x="127" y="2228"/>
                  </a:lnTo>
                  <a:cubicBezTo>
                    <a:pt x="135" y="2232"/>
                    <a:pt x="144" y="2235"/>
                    <a:pt x="152" y="2239"/>
                  </a:cubicBezTo>
                  <a:lnTo>
                    <a:pt x="152" y="2239"/>
                  </a:lnTo>
                  <a:cubicBezTo>
                    <a:pt x="326" y="2428"/>
                    <a:pt x="497" y="2602"/>
                    <a:pt x="688" y="2772"/>
                  </a:cubicBezTo>
                  <a:cubicBezTo>
                    <a:pt x="1667" y="3120"/>
                    <a:pt x="2629" y="3390"/>
                    <a:pt x="3608" y="3390"/>
                  </a:cubicBezTo>
                  <a:lnTo>
                    <a:pt x="3825" y="3390"/>
                  </a:lnTo>
                  <a:cubicBezTo>
                    <a:pt x="4678" y="3355"/>
                    <a:pt x="5366" y="2938"/>
                    <a:pt x="6058" y="2503"/>
                  </a:cubicBezTo>
                  <a:cubicBezTo>
                    <a:pt x="6745" y="2067"/>
                    <a:pt x="7433" y="1615"/>
                    <a:pt x="8268" y="1489"/>
                  </a:cubicBezTo>
                  <a:cubicBezTo>
                    <a:pt x="10644" y="1106"/>
                    <a:pt x="13020" y="671"/>
                    <a:pt x="15413" y="327"/>
                  </a:cubicBezTo>
                  <a:cubicBezTo>
                    <a:pt x="15665" y="292"/>
                    <a:pt x="15900" y="270"/>
                    <a:pt x="16153" y="270"/>
                  </a:cubicBezTo>
                  <a:cubicBezTo>
                    <a:pt x="16536" y="270"/>
                    <a:pt x="16936" y="310"/>
                    <a:pt x="17297" y="379"/>
                  </a:cubicBezTo>
                  <a:lnTo>
                    <a:pt x="17332" y="379"/>
                  </a:lnTo>
                  <a:lnTo>
                    <a:pt x="17349" y="362"/>
                  </a:lnTo>
                  <a:cubicBezTo>
                    <a:pt x="17388" y="292"/>
                    <a:pt x="17423" y="218"/>
                    <a:pt x="17480" y="144"/>
                  </a:cubicBezTo>
                  <a:lnTo>
                    <a:pt x="17497" y="92"/>
                  </a:lnTo>
                  <a:lnTo>
                    <a:pt x="17441" y="92"/>
                  </a:lnTo>
                  <a:cubicBezTo>
                    <a:pt x="17114" y="35"/>
                    <a:pt x="16771" y="1"/>
                    <a:pt x="164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90;p35">
              <a:extLst>
                <a:ext uri="{FF2B5EF4-FFF2-40B4-BE49-F238E27FC236}">
                  <a16:creationId xmlns:a16="http://schemas.microsoft.com/office/drawing/2014/main" id="{CC96E405-6C6F-17F2-6721-569C2519E7B5}"/>
                </a:ext>
              </a:extLst>
            </p:cNvPr>
            <p:cNvSpPr/>
            <p:nvPr/>
          </p:nvSpPr>
          <p:spPr>
            <a:xfrm>
              <a:off x="1163050" y="2769546"/>
              <a:ext cx="2134027" cy="401079"/>
            </a:xfrm>
            <a:custGeom>
              <a:avLst/>
              <a:gdLst/>
              <a:ahLst/>
              <a:cxnLst/>
              <a:rect l="l" t="t" r="r" b="b"/>
              <a:pathLst>
                <a:path w="18133" h="3408" extrusionOk="0">
                  <a:moveTo>
                    <a:pt x="17062" y="70"/>
                  </a:moveTo>
                  <a:cubicBezTo>
                    <a:pt x="17389" y="70"/>
                    <a:pt x="17701" y="90"/>
                    <a:pt x="18011" y="137"/>
                  </a:cubicBezTo>
                  <a:lnTo>
                    <a:pt x="18011" y="137"/>
                  </a:lnTo>
                  <a:cubicBezTo>
                    <a:pt x="17977" y="193"/>
                    <a:pt x="17946" y="257"/>
                    <a:pt x="17910" y="323"/>
                  </a:cubicBezTo>
                  <a:lnTo>
                    <a:pt x="17910" y="323"/>
                  </a:lnTo>
                  <a:cubicBezTo>
                    <a:pt x="17590" y="269"/>
                    <a:pt x="17254" y="236"/>
                    <a:pt x="16901" y="236"/>
                  </a:cubicBezTo>
                  <a:cubicBezTo>
                    <a:pt x="16701" y="236"/>
                    <a:pt x="16484" y="253"/>
                    <a:pt x="16266" y="270"/>
                  </a:cubicBezTo>
                  <a:cubicBezTo>
                    <a:pt x="13782" y="545"/>
                    <a:pt x="11280" y="888"/>
                    <a:pt x="8812" y="1249"/>
                  </a:cubicBezTo>
                  <a:cubicBezTo>
                    <a:pt x="7942" y="1376"/>
                    <a:pt x="7289" y="1885"/>
                    <a:pt x="6637" y="2355"/>
                  </a:cubicBezTo>
                  <a:cubicBezTo>
                    <a:pt x="5984" y="2846"/>
                    <a:pt x="5331" y="3299"/>
                    <a:pt x="4483" y="3334"/>
                  </a:cubicBezTo>
                  <a:lnTo>
                    <a:pt x="4265" y="3334"/>
                  </a:lnTo>
                  <a:cubicBezTo>
                    <a:pt x="3074" y="3334"/>
                    <a:pt x="1860" y="2885"/>
                    <a:pt x="669" y="2400"/>
                  </a:cubicBezTo>
                  <a:lnTo>
                    <a:pt x="669" y="2400"/>
                  </a:lnTo>
                  <a:lnTo>
                    <a:pt x="675" y="2394"/>
                  </a:lnTo>
                  <a:cubicBezTo>
                    <a:pt x="524" y="2242"/>
                    <a:pt x="373" y="2079"/>
                    <a:pt x="234" y="1904"/>
                  </a:cubicBezTo>
                  <a:lnTo>
                    <a:pt x="234" y="1904"/>
                  </a:lnTo>
                  <a:cubicBezTo>
                    <a:pt x="1607" y="2503"/>
                    <a:pt x="2981" y="3155"/>
                    <a:pt x="4391" y="3155"/>
                  </a:cubicBezTo>
                  <a:cubicBezTo>
                    <a:pt x="4461" y="3155"/>
                    <a:pt x="4535" y="3138"/>
                    <a:pt x="4609" y="3138"/>
                  </a:cubicBezTo>
                  <a:cubicBezTo>
                    <a:pt x="5062" y="3116"/>
                    <a:pt x="5440" y="2973"/>
                    <a:pt x="5788" y="2790"/>
                  </a:cubicBezTo>
                  <a:cubicBezTo>
                    <a:pt x="6310" y="2503"/>
                    <a:pt x="6767" y="2067"/>
                    <a:pt x="7237" y="1702"/>
                  </a:cubicBezTo>
                  <a:cubicBezTo>
                    <a:pt x="7707" y="1323"/>
                    <a:pt x="8216" y="1014"/>
                    <a:pt x="8869" y="923"/>
                  </a:cubicBezTo>
                  <a:cubicBezTo>
                    <a:pt x="11406" y="579"/>
                    <a:pt x="14017" y="288"/>
                    <a:pt x="16558" y="92"/>
                  </a:cubicBezTo>
                  <a:cubicBezTo>
                    <a:pt x="16736" y="70"/>
                    <a:pt x="16901" y="70"/>
                    <a:pt x="17062" y="70"/>
                  </a:cubicBezTo>
                  <a:close/>
                  <a:moveTo>
                    <a:pt x="17062" y="1"/>
                  </a:moveTo>
                  <a:cubicBezTo>
                    <a:pt x="16901" y="1"/>
                    <a:pt x="16736" y="1"/>
                    <a:pt x="16558" y="18"/>
                  </a:cubicBezTo>
                  <a:cubicBezTo>
                    <a:pt x="13999" y="218"/>
                    <a:pt x="11406" y="505"/>
                    <a:pt x="8869" y="853"/>
                  </a:cubicBezTo>
                  <a:cubicBezTo>
                    <a:pt x="7981" y="980"/>
                    <a:pt x="7346" y="1506"/>
                    <a:pt x="6711" y="2028"/>
                  </a:cubicBezTo>
                  <a:cubicBezTo>
                    <a:pt x="6402" y="2285"/>
                    <a:pt x="6093" y="2537"/>
                    <a:pt x="5749" y="2720"/>
                  </a:cubicBezTo>
                  <a:cubicBezTo>
                    <a:pt x="5405" y="2920"/>
                    <a:pt x="5044" y="3047"/>
                    <a:pt x="4609" y="3064"/>
                  </a:cubicBezTo>
                  <a:cubicBezTo>
                    <a:pt x="4535" y="3064"/>
                    <a:pt x="4461" y="3081"/>
                    <a:pt x="4391" y="3081"/>
                  </a:cubicBezTo>
                  <a:cubicBezTo>
                    <a:pt x="2969" y="3081"/>
                    <a:pt x="1563" y="2419"/>
                    <a:pt x="157" y="1805"/>
                  </a:cubicBezTo>
                  <a:lnTo>
                    <a:pt x="157" y="1805"/>
                  </a:lnTo>
                  <a:cubicBezTo>
                    <a:pt x="154" y="1801"/>
                    <a:pt x="152" y="1797"/>
                    <a:pt x="149" y="1793"/>
                  </a:cubicBezTo>
                  <a:lnTo>
                    <a:pt x="146" y="1800"/>
                  </a:lnTo>
                  <a:lnTo>
                    <a:pt x="146" y="1800"/>
                  </a:lnTo>
                  <a:cubicBezTo>
                    <a:pt x="141" y="1798"/>
                    <a:pt x="136" y="1795"/>
                    <a:pt x="132" y="1793"/>
                  </a:cubicBezTo>
                  <a:lnTo>
                    <a:pt x="1" y="1741"/>
                  </a:lnTo>
                  <a:lnTo>
                    <a:pt x="92" y="1850"/>
                  </a:lnTo>
                  <a:cubicBezTo>
                    <a:pt x="258" y="2050"/>
                    <a:pt x="436" y="2246"/>
                    <a:pt x="619" y="2446"/>
                  </a:cubicBezTo>
                  <a:lnTo>
                    <a:pt x="619" y="2463"/>
                  </a:lnTo>
                  <a:cubicBezTo>
                    <a:pt x="1833" y="2955"/>
                    <a:pt x="3047" y="3408"/>
                    <a:pt x="4265" y="3408"/>
                  </a:cubicBezTo>
                  <a:lnTo>
                    <a:pt x="4483" y="3408"/>
                  </a:lnTo>
                  <a:cubicBezTo>
                    <a:pt x="5370" y="3373"/>
                    <a:pt x="6023" y="2899"/>
                    <a:pt x="6676" y="2429"/>
                  </a:cubicBezTo>
                  <a:cubicBezTo>
                    <a:pt x="7329" y="1941"/>
                    <a:pt x="7981" y="1450"/>
                    <a:pt x="8834" y="1323"/>
                  </a:cubicBezTo>
                  <a:cubicBezTo>
                    <a:pt x="11297" y="962"/>
                    <a:pt x="13799" y="614"/>
                    <a:pt x="16284" y="344"/>
                  </a:cubicBezTo>
                  <a:cubicBezTo>
                    <a:pt x="16484" y="327"/>
                    <a:pt x="16701" y="310"/>
                    <a:pt x="16901" y="310"/>
                  </a:cubicBezTo>
                  <a:cubicBezTo>
                    <a:pt x="17245" y="310"/>
                    <a:pt x="17589" y="344"/>
                    <a:pt x="17933" y="397"/>
                  </a:cubicBezTo>
                  <a:lnTo>
                    <a:pt x="17950" y="397"/>
                  </a:lnTo>
                  <a:lnTo>
                    <a:pt x="17972" y="379"/>
                  </a:lnTo>
                  <a:cubicBezTo>
                    <a:pt x="18007" y="288"/>
                    <a:pt x="18059" y="201"/>
                    <a:pt x="18098" y="127"/>
                  </a:cubicBezTo>
                  <a:lnTo>
                    <a:pt x="18133" y="70"/>
                  </a:lnTo>
                  <a:lnTo>
                    <a:pt x="18081" y="70"/>
                  </a:lnTo>
                  <a:cubicBezTo>
                    <a:pt x="17754" y="18"/>
                    <a:pt x="17406" y="1"/>
                    <a:pt x="1706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91;p35">
              <a:extLst>
                <a:ext uri="{FF2B5EF4-FFF2-40B4-BE49-F238E27FC236}">
                  <a16:creationId xmlns:a16="http://schemas.microsoft.com/office/drawing/2014/main" id="{A011F796-4CCF-CA36-A4DB-8CEFE73A49DF}"/>
                </a:ext>
              </a:extLst>
            </p:cNvPr>
            <p:cNvSpPr/>
            <p:nvPr/>
          </p:nvSpPr>
          <p:spPr>
            <a:xfrm>
              <a:off x="968985" y="2500750"/>
              <a:ext cx="2406945" cy="347767"/>
            </a:xfrm>
            <a:custGeom>
              <a:avLst/>
              <a:gdLst/>
              <a:ahLst/>
              <a:cxnLst/>
              <a:rect l="l" t="t" r="r" b="b"/>
              <a:pathLst>
                <a:path w="20452" h="2955" extrusionOk="0">
                  <a:moveTo>
                    <a:pt x="11876" y="70"/>
                  </a:moveTo>
                  <a:cubicBezTo>
                    <a:pt x="13855" y="70"/>
                    <a:pt x="16009" y="561"/>
                    <a:pt x="17950" y="722"/>
                  </a:cubicBezTo>
                  <a:cubicBezTo>
                    <a:pt x="18751" y="795"/>
                    <a:pt x="19547" y="830"/>
                    <a:pt x="20348" y="831"/>
                  </a:cubicBezTo>
                  <a:lnTo>
                    <a:pt x="20348" y="831"/>
                  </a:lnTo>
                  <a:cubicBezTo>
                    <a:pt x="20338" y="868"/>
                    <a:pt x="20328" y="901"/>
                    <a:pt x="20318" y="939"/>
                  </a:cubicBezTo>
                  <a:lnTo>
                    <a:pt x="20318" y="939"/>
                  </a:lnTo>
                  <a:cubicBezTo>
                    <a:pt x="19566" y="904"/>
                    <a:pt x="18830" y="852"/>
                    <a:pt x="18098" y="796"/>
                  </a:cubicBezTo>
                  <a:cubicBezTo>
                    <a:pt x="16266" y="705"/>
                    <a:pt x="14217" y="379"/>
                    <a:pt x="12293" y="379"/>
                  </a:cubicBezTo>
                  <a:cubicBezTo>
                    <a:pt x="11841" y="379"/>
                    <a:pt x="11388" y="396"/>
                    <a:pt x="10936" y="453"/>
                  </a:cubicBezTo>
                  <a:cubicBezTo>
                    <a:pt x="9957" y="544"/>
                    <a:pt x="9156" y="1123"/>
                    <a:pt x="8360" y="1667"/>
                  </a:cubicBezTo>
                  <a:cubicBezTo>
                    <a:pt x="7563" y="2228"/>
                    <a:pt x="6785" y="2789"/>
                    <a:pt x="5823" y="2863"/>
                  </a:cubicBezTo>
                  <a:cubicBezTo>
                    <a:pt x="5697" y="2881"/>
                    <a:pt x="5566" y="2881"/>
                    <a:pt x="5440" y="2881"/>
                  </a:cubicBezTo>
                  <a:cubicBezTo>
                    <a:pt x="3760" y="2881"/>
                    <a:pt x="1985" y="2032"/>
                    <a:pt x="269" y="1527"/>
                  </a:cubicBezTo>
                  <a:lnTo>
                    <a:pt x="269" y="1527"/>
                  </a:lnTo>
                  <a:cubicBezTo>
                    <a:pt x="220" y="1402"/>
                    <a:pt x="162" y="1263"/>
                    <a:pt x="111" y="1136"/>
                  </a:cubicBezTo>
                  <a:lnTo>
                    <a:pt x="111" y="1136"/>
                  </a:lnTo>
                  <a:cubicBezTo>
                    <a:pt x="1778" y="1556"/>
                    <a:pt x="3483" y="2245"/>
                    <a:pt x="5153" y="2245"/>
                  </a:cubicBezTo>
                  <a:cubicBezTo>
                    <a:pt x="5296" y="2245"/>
                    <a:pt x="5423" y="2228"/>
                    <a:pt x="5566" y="2228"/>
                  </a:cubicBezTo>
                  <a:cubicBezTo>
                    <a:pt x="6584" y="2158"/>
                    <a:pt x="7472" y="1649"/>
                    <a:pt x="8377" y="1158"/>
                  </a:cubicBezTo>
                  <a:cubicBezTo>
                    <a:pt x="9265" y="653"/>
                    <a:pt x="10174" y="161"/>
                    <a:pt x="11171" y="109"/>
                  </a:cubicBezTo>
                  <a:cubicBezTo>
                    <a:pt x="11406" y="92"/>
                    <a:pt x="11641" y="70"/>
                    <a:pt x="11876" y="70"/>
                  </a:cubicBezTo>
                  <a:close/>
                  <a:moveTo>
                    <a:pt x="11876" y="0"/>
                  </a:moveTo>
                  <a:cubicBezTo>
                    <a:pt x="11623" y="0"/>
                    <a:pt x="11388" y="18"/>
                    <a:pt x="11153" y="35"/>
                  </a:cubicBezTo>
                  <a:cubicBezTo>
                    <a:pt x="10135" y="92"/>
                    <a:pt x="9230" y="596"/>
                    <a:pt x="8342" y="1088"/>
                  </a:cubicBezTo>
                  <a:cubicBezTo>
                    <a:pt x="7437" y="1593"/>
                    <a:pt x="6545" y="2084"/>
                    <a:pt x="5549" y="2158"/>
                  </a:cubicBezTo>
                  <a:cubicBezTo>
                    <a:pt x="5423" y="2158"/>
                    <a:pt x="5279" y="2176"/>
                    <a:pt x="5153" y="2176"/>
                  </a:cubicBezTo>
                  <a:cubicBezTo>
                    <a:pt x="3482" y="2176"/>
                    <a:pt x="1759" y="1484"/>
                    <a:pt x="75" y="1071"/>
                  </a:cubicBezTo>
                  <a:lnTo>
                    <a:pt x="1" y="1049"/>
                  </a:lnTo>
                  <a:lnTo>
                    <a:pt x="40" y="1105"/>
                  </a:lnTo>
                  <a:cubicBezTo>
                    <a:pt x="92" y="1266"/>
                    <a:pt x="149" y="1414"/>
                    <a:pt x="218" y="1575"/>
                  </a:cubicBezTo>
                  <a:lnTo>
                    <a:pt x="218" y="1593"/>
                  </a:lnTo>
                  <a:lnTo>
                    <a:pt x="236" y="1593"/>
                  </a:lnTo>
                  <a:cubicBezTo>
                    <a:pt x="1942" y="2102"/>
                    <a:pt x="3739" y="2955"/>
                    <a:pt x="5440" y="2955"/>
                  </a:cubicBezTo>
                  <a:cubicBezTo>
                    <a:pt x="5566" y="2955"/>
                    <a:pt x="5697" y="2955"/>
                    <a:pt x="5840" y="2937"/>
                  </a:cubicBezTo>
                  <a:cubicBezTo>
                    <a:pt x="6802" y="2863"/>
                    <a:pt x="7616" y="2302"/>
                    <a:pt x="8416" y="1741"/>
                  </a:cubicBezTo>
                  <a:cubicBezTo>
                    <a:pt x="9195" y="1179"/>
                    <a:pt x="9991" y="614"/>
                    <a:pt x="10953" y="527"/>
                  </a:cubicBezTo>
                  <a:cubicBezTo>
                    <a:pt x="11388" y="470"/>
                    <a:pt x="11841" y="453"/>
                    <a:pt x="12293" y="453"/>
                  </a:cubicBezTo>
                  <a:cubicBezTo>
                    <a:pt x="14199" y="453"/>
                    <a:pt x="16249" y="779"/>
                    <a:pt x="18098" y="870"/>
                  </a:cubicBezTo>
                  <a:cubicBezTo>
                    <a:pt x="18838" y="923"/>
                    <a:pt x="19582" y="962"/>
                    <a:pt x="20326" y="1014"/>
                  </a:cubicBezTo>
                  <a:lnTo>
                    <a:pt x="20361" y="1014"/>
                  </a:lnTo>
                  <a:lnTo>
                    <a:pt x="20361" y="997"/>
                  </a:lnTo>
                  <a:cubicBezTo>
                    <a:pt x="20400" y="940"/>
                    <a:pt x="20417" y="870"/>
                    <a:pt x="20435" y="814"/>
                  </a:cubicBezTo>
                  <a:lnTo>
                    <a:pt x="20452" y="762"/>
                  </a:lnTo>
                  <a:lnTo>
                    <a:pt x="20400" y="762"/>
                  </a:lnTo>
                  <a:cubicBezTo>
                    <a:pt x="19582" y="762"/>
                    <a:pt x="18768" y="722"/>
                    <a:pt x="17967" y="653"/>
                  </a:cubicBezTo>
                  <a:cubicBezTo>
                    <a:pt x="16009" y="488"/>
                    <a:pt x="13873" y="0"/>
                    <a:pt x="118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92;p35">
              <a:extLst>
                <a:ext uri="{FF2B5EF4-FFF2-40B4-BE49-F238E27FC236}">
                  <a16:creationId xmlns:a16="http://schemas.microsoft.com/office/drawing/2014/main" id="{99EE5AC9-7EFC-83A1-45AD-0D9A0559C846}"/>
                </a:ext>
              </a:extLst>
            </p:cNvPr>
            <p:cNvSpPr/>
            <p:nvPr/>
          </p:nvSpPr>
          <p:spPr>
            <a:xfrm>
              <a:off x="1111856" y="2731180"/>
              <a:ext cx="2202168" cy="409788"/>
            </a:xfrm>
            <a:custGeom>
              <a:avLst/>
              <a:gdLst/>
              <a:ahLst/>
              <a:cxnLst/>
              <a:rect l="l" t="t" r="r" b="b"/>
              <a:pathLst>
                <a:path w="18712" h="3482" extrusionOk="0">
                  <a:moveTo>
                    <a:pt x="17589" y="70"/>
                  </a:moveTo>
                  <a:cubicBezTo>
                    <a:pt x="17932" y="70"/>
                    <a:pt x="18279" y="105"/>
                    <a:pt x="18607" y="154"/>
                  </a:cubicBezTo>
                  <a:lnTo>
                    <a:pt x="18607" y="154"/>
                  </a:lnTo>
                  <a:cubicBezTo>
                    <a:pt x="18574" y="235"/>
                    <a:pt x="18534" y="309"/>
                    <a:pt x="18490" y="392"/>
                  </a:cubicBezTo>
                  <a:lnTo>
                    <a:pt x="18490" y="392"/>
                  </a:lnTo>
                  <a:cubicBezTo>
                    <a:pt x="18171" y="343"/>
                    <a:pt x="17832" y="327"/>
                    <a:pt x="17497" y="327"/>
                  </a:cubicBezTo>
                  <a:cubicBezTo>
                    <a:pt x="17336" y="327"/>
                    <a:pt x="17171" y="327"/>
                    <a:pt x="16993" y="344"/>
                  </a:cubicBezTo>
                  <a:cubicBezTo>
                    <a:pt x="14434" y="544"/>
                    <a:pt x="11841" y="831"/>
                    <a:pt x="9304" y="1179"/>
                  </a:cubicBezTo>
                  <a:cubicBezTo>
                    <a:pt x="8416" y="1306"/>
                    <a:pt x="7781" y="1832"/>
                    <a:pt x="7146" y="2354"/>
                  </a:cubicBezTo>
                  <a:cubicBezTo>
                    <a:pt x="6837" y="2611"/>
                    <a:pt x="6528" y="2863"/>
                    <a:pt x="6184" y="3046"/>
                  </a:cubicBezTo>
                  <a:cubicBezTo>
                    <a:pt x="5840" y="3246"/>
                    <a:pt x="5479" y="3373"/>
                    <a:pt x="5044" y="3390"/>
                  </a:cubicBezTo>
                  <a:cubicBezTo>
                    <a:pt x="4970" y="3390"/>
                    <a:pt x="4896" y="3407"/>
                    <a:pt x="4826" y="3407"/>
                  </a:cubicBezTo>
                  <a:cubicBezTo>
                    <a:pt x="3400" y="3407"/>
                    <a:pt x="1990" y="2742"/>
                    <a:pt x="581" y="2126"/>
                  </a:cubicBezTo>
                  <a:lnTo>
                    <a:pt x="581" y="2126"/>
                  </a:lnTo>
                  <a:lnTo>
                    <a:pt x="584" y="2119"/>
                  </a:lnTo>
                  <a:cubicBezTo>
                    <a:pt x="462" y="1973"/>
                    <a:pt x="332" y="1811"/>
                    <a:pt x="219" y="1648"/>
                  </a:cubicBezTo>
                  <a:lnTo>
                    <a:pt x="219" y="1648"/>
                  </a:lnTo>
                  <a:cubicBezTo>
                    <a:pt x="1756" y="2314"/>
                    <a:pt x="3291" y="3155"/>
                    <a:pt x="4879" y="3155"/>
                  </a:cubicBezTo>
                  <a:cubicBezTo>
                    <a:pt x="4953" y="3155"/>
                    <a:pt x="5044" y="3138"/>
                    <a:pt x="5114" y="3138"/>
                  </a:cubicBezTo>
                  <a:cubicBezTo>
                    <a:pt x="5571" y="3116"/>
                    <a:pt x="5949" y="2972"/>
                    <a:pt x="6293" y="2772"/>
                  </a:cubicBezTo>
                  <a:cubicBezTo>
                    <a:pt x="6819" y="2463"/>
                    <a:pt x="7237" y="2028"/>
                    <a:pt x="7707" y="1649"/>
                  </a:cubicBezTo>
                  <a:cubicBezTo>
                    <a:pt x="8160" y="1266"/>
                    <a:pt x="8669" y="940"/>
                    <a:pt x="9339" y="853"/>
                  </a:cubicBezTo>
                  <a:cubicBezTo>
                    <a:pt x="11915" y="544"/>
                    <a:pt x="14560" y="270"/>
                    <a:pt x="17154" y="92"/>
                  </a:cubicBezTo>
                  <a:cubicBezTo>
                    <a:pt x="17297" y="92"/>
                    <a:pt x="17445" y="70"/>
                    <a:pt x="17589" y="70"/>
                  </a:cubicBezTo>
                  <a:close/>
                  <a:moveTo>
                    <a:pt x="17589" y="0"/>
                  </a:moveTo>
                  <a:cubicBezTo>
                    <a:pt x="17445" y="0"/>
                    <a:pt x="17297" y="18"/>
                    <a:pt x="17154" y="18"/>
                  </a:cubicBezTo>
                  <a:cubicBezTo>
                    <a:pt x="14560" y="200"/>
                    <a:pt x="11897" y="470"/>
                    <a:pt x="9339" y="779"/>
                  </a:cubicBezTo>
                  <a:cubicBezTo>
                    <a:pt x="8416" y="905"/>
                    <a:pt x="7798" y="1449"/>
                    <a:pt x="7202" y="1976"/>
                  </a:cubicBezTo>
                  <a:cubicBezTo>
                    <a:pt x="6893" y="2246"/>
                    <a:pt x="6602" y="2502"/>
                    <a:pt x="6258" y="2702"/>
                  </a:cubicBezTo>
                  <a:cubicBezTo>
                    <a:pt x="5932" y="2898"/>
                    <a:pt x="5549" y="3046"/>
                    <a:pt x="5114" y="3064"/>
                  </a:cubicBezTo>
                  <a:cubicBezTo>
                    <a:pt x="5044" y="3064"/>
                    <a:pt x="4953" y="3081"/>
                    <a:pt x="4879" y="3081"/>
                  </a:cubicBezTo>
                  <a:cubicBezTo>
                    <a:pt x="3286" y="3081"/>
                    <a:pt x="1707" y="2193"/>
                    <a:pt x="131" y="1523"/>
                  </a:cubicBezTo>
                  <a:lnTo>
                    <a:pt x="1" y="1467"/>
                  </a:lnTo>
                  <a:lnTo>
                    <a:pt x="75" y="1575"/>
                  </a:lnTo>
                  <a:cubicBezTo>
                    <a:pt x="218" y="1776"/>
                    <a:pt x="366" y="1976"/>
                    <a:pt x="527" y="2176"/>
                  </a:cubicBezTo>
                  <a:lnTo>
                    <a:pt x="545" y="2176"/>
                  </a:lnTo>
                  <a:cubicBezTo>
                    <a:pt x="1959" y="2789"/>
                    <a:pt x="3373" y="3481"/>
                    <a:pt x="4826" y="3481"/>
                  </a:cubicBezTo>
                  <a:cubicBezTo>
                    <a:pt x="4896" y="3481"/>
                    <a:pt x="4970" y="3464"/>
                    <a:pt x="5044" y="3464"/>
                  </a:cubicBezTo>
                  <a:cubicBezTo>
                    <a:pt x="5497" y="3442"/>
                    <a:pt x="5875" y="3299"/>
                    <a:pt x="6223" y="3116"/>
                  </a:cubicBezTo>
                  <a:cubicBezTo>
                    <a:pt x="6745" y="2829"/>
                    <a:pt x="7202" y="2393"/>
                    <a:pt x="7672" y="2028"/>
                  </a:cubicBezTo>
                  <a:cubicBezTo>
                    <a:pt x="8142" y="1649"/>
                    <a:pt x="8651" y="1340"/>
                    <a:pt x="9304" y="1249"/>
                  </a:cubicBezTo>
                  <a:cubicBezTo>
                    <a:pt x="11841" y="905"/>
                    <a:pt x="14452" y="614"/>
                    <a:pt x="16993" y="418"/>
                  </a:cubicBezTo>
                  <a:cubicBezTo>
                    <a:pt x="17171" y="396"/>
                    <a:pt x="17336" y="396"/>
                    <a:pt x="17497" y="396"/>
                  </a:cubicBezTo>
                  <a:cubicBezTo>
                    <a:pt x="17841" y="396"/>
                    <a:pt x="18168" y="418"/>
                    <a:pt x="18494" y="470"/>
                  </a:cubicBezTo>
                  <a:lnTo>
                    <a:pt x="18533" y="470"/>
                  </a:lnTo>
                  <a:lnTo>
                    <a:pt x="18533" y="453"/>
                  </a:lnTo>
                  <a:cubicBezTo>
                    <a:pt x="18585" y="344"/>
                    <a:pt x="18642" y="235"/>
                    <a:pt x="18694" y="144"/>
                  </a:cubicBezTo>
                  <a:lnTo>
                    <a:pt x="18711" y="92"/>
                  </a:lnTo>
                  <a:lnTo>
                    <a:pt x="18659" y="92"/>
                  </a:lnTo>
                  <a:cubicBezTo>
                    <a:pt x="18315" y="35"/>
                    <a:pt x="17950" y="0"/>
                    <a:pt x="175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93;p35">
              <a:extLst>
                <a:ext uri="{FF2B5EF4-FFF2-40B4-BE49-F238E27FC236}">
                  <a16:creationId xmlns:a16="http://schemas.microsoft.com/office/drawing/2014/main" id="{EC756729-7B4A-F523-90A3-8E443B8E2FD5}"/>
                </a:ext>
              </a:extLst>
            </p:cNvPr>
            <p:cNvSpPr/>
            <p:nvPr/>
          </p:nvSpPr>
          <p:spPr>
            <a:xfrm>
              <a:off x="1073490" y="2686106"/>
              <a:ext cx="2259953" cy="416378"/>
            </a:xfrm>
            <a:custGeom>
              <a:avLst/>
              <a:gdLst/>
              <a:ahLst/>
              <a:cxnLst/>
              <a:rect l="l" t="t" r="r" b="b"/>
              <a:pathLst>
                <a:path w="19203" h="3538" extrusionOk="0">
                  <a:moveTo>
                    <a:pt x="17789" y="74"/>
                  </a:moveTo>
                  <a:cubicBezTo>
                    <a:pt x="18239" y="74"/>
                    <a:pt x="18673" y="122"/>
                    <a:pt x="19091" y="191"/>
                  </a:cubicBezTo>
                  <a:lnTo>
                    <a:pt x="19091" y="191"/>
                  </a:lnTo>
                  <a:cubicBezTo>
                    <a:pt x="19048" y="282"/>
                    <a:pt x="19003" y="381"/>
                    <a:pt x="18961" y="471"/>
                  </a:cubicBezTo>
                  <a:lnTo>
                    <a:pt x="18961" y="471"/>
                  </a:lnTo>
                  <a:cubicBezTo>
                    <a:pt x="18624" y="416"/>
                    <a:pt x="18267" y="383"/>
                    <a:pt x="17915" y="383"/>
                  </a:cubicBezTo>
                  <a:cubicBezTo>
                    <a:pt x="17771" y="383"/>
                    <a:pt x="17623" y="401"/>
                    <a:pt x="17480" y="401"/>
                  </a:cubicBezTo>
                  <a:cubicBezTo>
                    <a:pt x="14886" y="583"/>
                    <a:pt x="12223" y="853"/>
                    <a:pt x="9665" y="1162"/>
                  </a:cubicBezTo>
                  <a:cubicBezTo>
                    <a:pt x="8742" y="1288"/>
                    <a:pt x="8124" y="1832"/>
                    <a:pt x="7528" y="2359"/>
                  </a:cubicBezTo>
                  <a:cubicBezTo>
                    <a:pt x="7219" y="2629"/>
                    <a:pt x="6928" y="2885"/>
                    <a:pt x="6584" y="3085"/>
                  </a:cubicBezTo>
                  <a:cubicBezTo>
                    <a:pt x="6258" y="3281"/>
                    <a:pt x="5875" y="3429"/>
                    <a:pt x="5440" y="3447"/>
                  </a:cubicBezTo>
                  <a:cubicBezTo>
                    <a:pt x="5370" y="3447"/>
                    <a:pt x="5279" y="3464"/>
                    <a:pt x="5205" y="3464"/>
                  </a:cubicBezTo>
                  <a:cubicBezTo>
                    <a:pt x="3615" y="3464"/>
                    <a:pt x="2038" y="2579"/>
                    <a:pt x="465" y="1909"/>
                  </a:cubicBezTo>
                  <a:lnTo>
                    <a:pt x="465" y="1909"/>
                  </a:lnTo>
                  <a:cubicBezTo>
                    <a:pt x="367" y="1768"/>
                    <a:pt x="280" y="1639"/>
                    <a:pt x="195" y="1502"/>
                  </a:cubicBezTo>
                  <a:lnTo>
                    <a:pt x="195" y="1502"/>
                  </a:lnTo>
                  <a:cubicBezTo>
                    <a:pt x="1843" y="2171"/>
                    <a:pt x="3487" y="3120"/>
                    <a:pt x="5152" y="3120"/>
                  </a:cubicBezTo>
                  <a:lnTo>
                    <a:pt x="5440" y="3120"/>
                  </a:lnTo>
                  <a:cubicBezTo>
                    <a:pt x="5897" y="3085"/>
                    <a:pt x="6275" y="2937"/>
                    <a:pt x="6619" y="2703"/>
                  </a:cubicBezTo>
                  <a:cubicBezTo>
                    <a:pt x="7145" y="2376"/>
                    <a:pt x="7563" y="1906"/>
                    <a:pt x="8033" y="1506"/>
                  </a:cubicBezTo>
                  <a:cubicBezTo>
                    <a:pt x="8507" y="1088"/>
                    <a:pt x="9012" y="744"/>
                    <a:pt x="9682" y="653"/>
                  </a:cubicBezTo>
                  <a:cubicBezTo>
                    <a:pt x="12223" y="327"/>
                    <a:pt x="14925" y="201"/>
                    <a:pt x="17480" y="92"/>
                  </a:cubicBezTo>
                  <a:cubicBezTo>
                    <a:pt x="17588" y="74"/>
                    <a:pt x="17697" y="74"/>
                    <a:pt x="17789" y="74"/>
                  </a:cubicBezTo>
                  <a:close/>
                  <a:moveTo>
                    <a:pt x="17789" y="0"/>
                  </a:moveTo>
                  <a:cubicBezTo>
                    <a:pt x="17697" y="0"/>
                    <a:pt x="17588" y="0"/>
                    <a:pt x="17480" y="18"/>
                  </a:cubicBezTo>
                  <a:cubicBezTo>
                    <a:pt x="14925" y="127"/>
                    <a:pt x="12206" y="257"/>
                    <a:pt x="9665" y="583"/>
                  </a:cubicBezTo>
                  <a:cubicBezTo>
                    <a:pt x="9212" y="653"/>
                    <a:pt x="8812" y="836"/>
                    <a:pt x="8468" y="1053"/>
                  </a:cubicBezTo>
                  <a:cubicBezTo>
                    <a:pt x="7963" y="1415"/>
                    <a:pt x="7528" y="1889"/>
                    <a:pt x="7071" y="2285"/>
                  </a:cubicBezTo>
                  <a:cubicBezTo>
                    <a:pt x="6601" y="2685"/>
                    <a:pt x="6092" y="2994"/>
                    <a:pt x="5422" y="3046"/>
                  </a:cubicBezTo>
                  <a:lnTo>
                    <a:pt x="5152" y="3046"/>
                  </a:lnTo>
                  <a:cubicBezTo>
                    <a:pt x="5138" y="3046"/>
                    <a:pt x="5123" y="3046"/>
                    <a:pt x="5109" y="3046"/>
                  </a:cubicBezTo>
                  <a:cubicBezTo>
                    <a:pt x="3435" y="3046"/>
                    <a:pt x="1783" y="2061"/>
                    <a:pt x="109" y="1380"/>
                  </a:cubicBezTo>
                  <a:lnTo>
                    <a:pt x="1" y="1345"/>
                  </a:lnTo>
                  <a:lnTo>
                    <a:pt x="1" y="1345"/>
                  </a:lnTo>
                  <a:lnTo>
                    <a:pt x="57" y="1432"/>
                  </a:lnTo>
                  <a:cubicBezTo>
                    <a:pt x="166" y="1615"/>
                    <a:pt x="292" y="1797"/>
                    <a:pt x="401" y="1958"/>
                  </a:cubicBezTo>
                  <a:lnTo>
                    <a:pt x="418" y="1976"/>
                  </a:lnTo>
                  <a:cubicBezTo>
                    <a:pt x="1998" y="2650"/>
                    <a:pt x="3573" y="3538"/>
                    <a:pt x="5205" y="3538"/>
                  </a:cubicBezTo>
                  <a:cubicBezTo>
                    <a:pt x="5279" y="3538"/>
                    <a:pt x="5370" y="3521"/>
                    <a:pt x="5440" y="3521"/>
                  </a:cubicBezTo>
                  <a:cubicBezTo>
                    <a:pt x="5897" y="3499"/>
                    <a:pt x="6275" y="3355"/>
                    <a:pt x="6619" y="3155"/>
                  </a:cubicBezTo>
                  <a:cubicBezTo>
                    <a:pt x="7145" y="2846"/>
                    <a:pt x="7563" y="2411"/>
                    <a:pt x="8033" y="2032"/>
                  </a:cubicBezTo>
                  <a:cubicBezTo>
                    <a:pt x="8486" y="1649"/>
                    <a:pt x="8995" y="1323"/>
                    <a:pt x="9665" y="1236"/>
                  </a:cubicBezTo>
                  <a:cubicBezTo>
                    <a:pt x="12241" y="927"/>
                    <a:pt x="14886" y="653"/>
                    <a:pt x="17480" y="475"/>
                  </a:cubicBezTo>
                  <a:cubicBezTo>
                    <a:pt x="17623" y="475"/>
                    <a:pt x="17771" y="453"/>
                    <a:pt x="17915" y="453"/>
                  </a:cubicBezTo>
                  <a:cubicBezTo>
                    <a:pt x="18276" y="453"/>
                    <a:pt x="18641" y="492"/>
                    <a:pt x="18985" y="544"/>
                  </a:cubicBezTo>
                  <a:lnTo>
                    <a:pt x="19003" y="544"/>
                  </a:lnTo>
                  <a:lnTo>
                    <a:pt x="19020" y="527"/>
                  </a:lnTo>
                  <a:cubicBezTo>
                    <a:pt x="19077" y="401"/>
                    <a:pt x="19129" y="292"/>
                    <a:pt x="19185" y="166"/>
                  </a:cubicBezTo>
                  <a:lnTo>
                    <a:pt x="19203" y="127"/>
                  </a:lnTo>
                  <a:lnTo>
                    <a:pt x="19146" y="127"/>
                  </a:lnTo>
                  <a:cubicBezTo>
                    <a:pt x="18711" y="57"/>
                    <a:pt x="18259" y="0"/>
                    <a:pt x="177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94;p35">
              <a:extLst>
                <a:ext uri="{FF2B5EF4-FFF2-40B4-BE49-F238E27FC236}">
                  <a16:creationId xmlns:a16="http://schemas.microsoft.com/office/drawing/2014/main" id="{B73B06AA-313B-2F4A-BE9D-39989C356673}"/>
                </a:ext>
              </a:extLst>
            </p:cNvPr>
            <p:cNvSpPr/>
            <p:nvPr/>
          </p:nvSpPr>
          <p:spPr>
            <a:xfrm>
              <a:off x="911671" y="2359879"/>
              <a:ext cx="2489914" cy="207012"/>
            </a:xfrm>
            <a:custGeom>
              <a:avLst/>
              <a:gdLst/>
              <a:ahLst/>
              <a:cxnLst/>
              <a:rect l="l" t="t" r="r" b="b"/>
              <a:pathLst>
                <a:path w="21157" h="1759" extrusionOk="0">
                  <a:moveTo>
                    <a:pt x="12345" y="70"/>
                  </a:moveTo>
                  <a:cubicBezTo>
                    <a:pt x="13342" y="92"/>
                    <a:pt x="14286" y="379"/>
                    <a:pt x="15213" y="723"/>
                  </a:cubicBezTo>
                  <a:cubicBezTo>
                    <a:pt x="15789" y="927"/>
                    <a:pt x="16368" y="1153"/>
                    <a:pt x="16964" y="1339"/>
                  </a:cubicBezTo>
                  <a:lnTo>
                    <a:pt x="16964" y="1339"/>
                  </a:lnTo>
                  <a:cubicBezTo>
                    <a:pt x="15415" y="919"/>
                    <a:pt x="13868" y="288"/>
                    <a:pt x="12254" y="288"/>
                  </a:cubicBezTo>
                  <a:lnTo>
                    <a:pt x="12075" y="288"/>
                  </a:lnTo>
                  <a:cubicBezTo>
                    <a:pt x="9665" y="362"/>
                    <a:pt x="7306" y="997"/>
                    <a:pt x="4913" y="1071"/>
                  </a:cubicBezTo>
                  <a:lnTo>
                    <a:pt x="4295" y="1071"/>
                  </a:lnTo>
                  <a:cubicBezTo>
                    <a:pt x="2929" y="1071"/>
                    <a:pt x="1542" y="942"/>
                    <a:pt x="172" y="855"/>
                  </a:cubicBezTo>
                  <a:lnTo>
                    <a:pt x="172" y="855"/>
                  </a:lnTo>
                  <a:cubicBezTo>
                    <a:pt x="142" y="712"/>
                    <a:pt x="112" y="560"/>
                    <a:pt x="79" y="417"/>
                  </a:cubicBezTo>
                  <a:lnTo>
                    <a:pt x="79" y="417"/>
                  </a:lnTo>
                  <a:cubicBezTo>
                    <a:pt x="3798" y="286"/>
                    <a:pt x="7538" y="70"/>
                    <a:pt x="11240" y="70"/>
                  </a:cubicBezTo>
                  <a:close/>
                  <a:moveTo>
                    <a:pt x="21072" y="1265"/>
                  </a:moveTo>
                  <a:cubicBezTo>
                    <a:pt x="21057" y="1317"/>
                    <a:pt x="21042" y="1368"/>
                    <a:pt x="21018" y="1421"/>
                  </a:cubicBezTo>
                  <a:lnTo>
                    <a:pt x="21018" y="1421"/>
                  </a:lnTo>
                  <a:cubicBezTo>
                    <a:pt x="20358" y="1562"/>
                    <a:pt x="19698" y="1685"/>
                    <a:pt x="19037" y="1685"/>
                  </a:cubicBezTo>
                  <a:cubicBezTo>
                    <a:pt x="18863" y="1685"/>
                    <a:pt x="18691" y="1678"/>
                    <a:pt x="18518" y="1659"/>
                  </a:cubicBezTo>
                  <a:lnTo>
                    <a:pt x="18518" y="1659"/>
                  </a:lnTo>
                  <a:cubicBezTo>
                    <a:pt x="18618" y="1664"/>
                    <a:pt x="18719" y="1667"/>
                    <a:pt x="18820" y="1667"/>
                  </a:cubicBezTo>
                  <a:cubicBezTo>
                    <a:pt x="19582" y="1667"/>
                    <a:pt x="20327" y="1492"/>
                    <a:pt x="21072" y="1265"/>
                  </a:cubicBezTo>
                  <a:close/>
                  <a:moveTo>
                    <a:pt x="11240" y="1"/>
                  </a:moveTo>
                  <a:cubicBezTo>
                    <a:pt x="7524" y="1"/>
                    <a:pt x="3769" y="218"/>
                    <a:pt x="35" y="344"/>
                  </a:cubicBezTo>
                  <a:lnTo>
                    <a:pt x="0" y="344"/>
                  </a:lnTo>
                  <a:lnTo>
                    <a:pt x="0" y="397"/>
                  </a:lnTo>
                  <a:cubicBezTo>
                    <a:pt x="35" y="562"/>
                    <a:pt x="70" y="723"/>
                    <a:pt x="109" y="906"/>
                  </a:cubicBezTo>
                  <a:lnTo>
                    <a:pt x="109" y="923"/>
                  </a:lnTo>
                  <a:lnTo>
                    <a:pt x="144" y="923"/>
                  </a:lnTo>
                  <a:cubicBezTo>
                    <a:pt x="1523" y="1014"/>
                    <a:pt x="2920" y="1141"/>
                    <a:pt x="4295" y="1141"/>
                  </a:cubicBezTo>
                  <a:lnTo>
                    <a:pt x="4913" y="1141"/>
                  </a:lnTo>
                  <a:cubicBezTo>
                    <a:pt x="7306" y="1049"/>
                    <a:pt x="9682" y="436"/>
                    <a:pt x="12075" y="362"/>
                  </a:cubicBezTo>
                  <a:lnTo>
                    <a:pt x="12254" y="362"/>
                  </a:lnTo>
                  <a:cubicBezTo>
                    <a:pt x="14286" y="362"/>
                    <a:pt x="16209" y="1376"/>
                    <a:pt x="18202" y="1685"/>
                  </a:cubicBezTo>
                  <a:cubicBezTo>
                    <a:pt x="18494" y="1741"/>
                    <a:pt x="18763" y="1758"/>
                    <a:pt x="19037" y="1758"/>
                  </a:cubicBezTo>
                  <a:cubicBezTo>
                    <a:pt x="19725" y="1758"/>
                    <a:pt x="20395" y="1632"/>
                    <a:pt x="21065" y="1484"/>
                  </a:cubicBezTo>
                  <a:lnTo>
                    <a:pt x="21087" y="1484"/>
                  </a:lnTo>
                  <a:lnTo>
                    <a:pt x="21087" y="1450"/>
                  </a:lnTo>
                  <a:cubicBezTo>
                    <a:pt x="21104" y="1376"/>
                    <a:pt x="21139" y="1306"/>
                    <a:pt x="21157" y="1232"/>
                  </a:cubicBezTo>
                  <a:lnTo>
                    <a:pt x="21157" y="1180"/>
                  </a:lnTo>
                  <a:lnTo>
                    <a:pt x="21104" y="1197"/>
                  </a:lnTo>
                  <a:cubicBezTo>
                    <a:pt x="20343" y="1415"/>
                    <a:pt x="19599" y="1593"/>
                    <a:pt x="18820" y="1593"/>
                  </a:cubicBezTo>
                  <a:cubicBezTo>
                    <a:pt x="18563" y="1593"/>
                    <a:pt x="18311" y="1576"/>
                    <a:pt x="18058" y="1541"/>
                  </a:cubicBezTo>
                  <a:cubicBezTo>
                    <a:pt x="17079" y="1358"/>
                    <a:pt x="16170" y="980"/>
                    <a:pt x="15230" y="653"/>
                  </a:cubicBezTo>
                  <a:cubicBezTo>
                    <a:pt x="14303" y="310"/>
                    <a:pt x="13363" y="18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95;p35">
              <a:extLst>
                <a:ext uri="{FF2B5EF4-FFF2-40B4-BE49-F238E27FC236}">
                  <a16:creationId xmlns:a16="http://schemas.microsoft.com/office/drawing/2014/main" id="{D3DC2911-A87D-361E-E5CE-C1BD81A27C16}"/>
                </a:ext>
              </a:extLst>
            </p:cNvPr>
            <p:cNvSpPr/>
            <p:nvPr/>
          </p:nvSpPr>
          <p:spPr>
            <a:xfrm>
              <a:off x="1848338" y="3422470"/>
              <a:ext cx="642221" cy="40602"/>
            </a:xfrm>
            <a:custGeom>
              <a:avLst/>
              <a:gdLst/>
              <a:ahLst/>
              <a:cxnLst/>
              <a:rect l="l" t="t" r="r" b="b"/>
              <a:pathLst>
                <a:path w="5457" h="345" extrusionOk="0">
                  <a:moveTo>
                    <a:pt x="4802" y="70"/>
                  </a:moveTo>
                  <a:cubicBezTo>
                    <a:pt x="4123" y="203"/>
                    <a:pt x="3417" y="270"/>
                    <a:pt x="2702" y="270"/>
                  </a:cubicBezTo>
                  <a:cubicBezTo>
                    <a:pt x="2010" y="270"/>
                    <a:pt x="1334" y="205"/>
                    <a:pt x="681" y="87"/>
                  </a:cubicBezTo>
                  <a:lnTo>
                    <a:pt x="681" y="87"/>
                  </a:lnTo>
                  <a:cubicBezTo>
                    <a:pt x="2055" y="71"/>
                    <a:pt x="3427" y="70"/>
                    <a:pt x="4802" y="70"/>
                  </a:cubicBezTo>
                  <a:close/>
                  <a:moveTo>
                    <a:pt x="5130" y="1"/>
                  </a:moveTo>
                  <a:cubicBezTo>
                    <a:pt x="5130" y="1"/>
                    <a:pt x="5130" y="1"/>
                    <a:pt x="5130" y="1"/>
                  </a:cubicBezTo>
                  <a:lnTo>
                    <a:pt x="5130" y="1"/>
                  </a:lnTo>
                  <a:cubicBezTo>
                    <a:pt x="3522" y="1"/>
                    <a:pt x="1917" y="1"/>
                    <a:pt x="309" y="18"/>
                  </a:cubicBezTo>
                  <a:lnTo>
                    <a:pt x="0" y="18"/>
                  </a:lnTo>
                  <a:lnTo>
                    <a:pt x="309" y="92"/>
                  </a:lnTo>
                  <a:cubicBezTo>
                    <a:pt x="1088" y="253"/>
                    <a:pt x="1884" y="344"/>
                    <a:pt x="2702" y="344"/>
                  </a:cubicBezTo>
                  <a:cubicBezTo>
                    <a:pt x="3555" y="344"/>
                    <a:pt x="4369" y="253"/>
                    <a:pt x="5148" y="70"/>
                  </a:cubicBezTo>
                  <a:lnTo>
                    <a:pt x="5457" y="1"/>
                  </a:lnTo>
                  <a:lnTo>
                    <a:pt x="5148" y="1"/>
                  </a:lnTo>
                  <a:cubicBezTo>
                    <a:pt x="5142" y="1"/>
                    <a:pt x="5136" y="1"/>
                    <a:pt x="5130" y="1"/>
                  </a:cubicBezTo>
                  <a:lnTo>
                    <a:pt x="5130" y="1"/>
                  </a:lnTo>
                  <a:lnTo>
                    <a:pt x="513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96;p35">
              <a:extLst>
                <a:ext uri="{FF2B5EF4-FFF2-40B4-BE49-F238E27FC236}">
                  <a16:creationId xmlns:a16="http://schemas.microsoft.com/office/drawing/2014/main" id="{F2F07EF4-6E48-157E-8437-8E1586217A62}"/>
                </a:ext>
              </a:extLst>
            </p:cNvPr>
            <p:cNvSpPr/>
            <p:nvPr/>
          </p:nvSpPr>
          <p:spPr>
            <a:xfrm>
              <a:off x="898843" y="2227246"/>
              <a:ext cx="2517571" cy="316109"/>
            </a:xfrm>
            <a:custGeom>
              <a:avLst/>
              <a:gdLst/>
              <a:ahLst/>
              <a:cxnLst/>
              <a:rect l="l" t="t" r="r" b="b"/>
              <a:pathLst>
                <a:path w="21392" h="2686" extrusionOk="0">
                  <a:moveTo>
                    <a:pt x="5040" y="75"/>
                  </a:moveTo>
                  <a:cubicBezTo>
                    <a:pt x="7650" y="75"/>
                    <a:pt x="10370" y="436"/>
                    <a:pt x="12963" y="653"/>
                  </a:cubicBezTo>
                  <a:cubicBezTo>
                    <a:pt x="13907" y="727"/>
                    <a:pt x="14686" y="1088"/>
                    <a:pt x="15448" y="1489"/>
                  </a:cubicBezTo>
                  <a:cubicBezTo>
                    <a:pt x="16227" y="1889"/>
                    <a:pt x="16971" y="2307"/>
                    <a:pt x="17893" y="2485"/>
                  </a:cubicBezTo>
                  <a:cubicBezTo>
                    <a:pt x="18111" y="2542"/>
                    <a:pt x="18346" y="2559"/>
                    <a:pt x="18585" y="2559"/>
                  </a:cubicBezTo>
                  <a:cubicBezTo>
                    <a:pt x="19509" y="2559"/>
                    <a:pt x="20421" y="2227"/>
                    <a:pt x="21311" y="1835"/>
                  </a:cubicBezTo>
                  <a:lnTo>
                    <a:pt x="21311" y="1835"/>
                  </a:lnTo>
                  <a:cubicBezTo>
                    <a:pt x="21298" y="1904"/>
                    <a:pt x="21281" y="1977"/>
                    <a:pt x="21258" y="2042"/>
                  </a:cubicBezTo>
                  <a:lnTo>
                    <a:pt x="21258" y="2042"/>
                  </a:lnTo>
                  <a:cubicBezTo>
                    <a:pt x="20418" y="2347"/>
                    <a:pt x="19573" y="2611"/>
                    <a:pt x="18711" y="2611"/>
                  </a:cubicBezTo>
                  <a:cubicBezTo>
                    <a:pt x="18476" y="2611"/>
                    <a:pt x="18259" y="2594"/>
                    <a:pt x="18019" y="2559"/>
                  </a:cubicBezTo>
                  <a:cubicBezTo>
                    <a:pt x="17097" y="2394"/>
                    <a:pt x="16262" y="1998"/>
                    <a:pt x="15409" y="1632"/>
                  </a:cubicBezTo>
                  <a:cubicBezTo>
                    <a:pt x="14578" y="1254"/>
                    <a:pt x="13707" y="910"/>
                    <a:pt x="12711" y="853"/>
                  </a:cubicBezTo>
                  <a:cubicBezTo>
                    <a:pt x="11332" y="784"/>
                    <a:pt x="9970" y="745"/>
                    <a:pt x="8612" y="745"/>
                  </a:cubicBezTo>
                  <a:cubicBezTo>
                    <a:pt x="5775" y="745"/>
                    <a:pt x="2956" y="892"/>
                    <a:pt x="120" y="1035"/>
                  </a:cubicBezTo>
                  <a:lnTo>
                    <a:pt x="120" y="1035"/>
                  </a:lnTo>
                  <a:cubicBezTo>
                    <a:pt x="91" y="881"/>
                    <a:pt x="73" y="736"/>
                    <a:pt x="71" y="579"/>
                  </a:cubicBezTo>
                  <a:lnTo>
                    <a:pt x="71" y="579"/>
                  </a:lnTo>
                  <a:cubicBezTo>
                    <a:pt x="1438" y="379"/>
                    <a:pt x="2802" y="131"/>
                    <a:pt x="4169" y="92"/>
                  </a:cubicBezTo>
                  <a:cubicBezTo>
                    <a:pt x="4461" y="75"/>
                    <a:pt x="4748" y="75"/>
                    <a:pt x="5040" y="75"/>
                  </a:cubicBezTo>
                  <a:close/>
                  <a:moveTo>
                    <a:pt x="5040" y="1"/>
                  </a:moveTo>
                  <a:cubicBezTo>
                    <a:pt x="4748" y="1"/>
                    <a:pt x="4461" y="1"/>
                    <a:pt x="4169" y="22"/>
                  </a:cubicBezTo>
                  <a:cubicBezTo>
                    <a:pt x="2772" y="57"/>
                    <a:pt x="1397" y="310"/>
                    <a:pt x="18" y="510"/>
                  </a:cubicBezTo>
                  <a:lnTo>
                    <a:pt x="1" y="527"/>
                  </a:lnTo>
                  <a:lnTo>
                    <a:pt x="1" y="566"/>
                  </a:lnTo>
                  <a:cubicBezTo>
                    <a:pt x="1" y="727"/>
                    <a:pt x="18" y="910"/>
                    <a:pt x="53" y="1071"/>
                  </a:cubicBezTo>
                  <a:lnTo>
                    <a:pt x="53" y="1110"/>
                  </a:lnTo>
                  <a:lnTo>
                    <a:pt x="92" y="1110"/>
                  </a:lnTo>
                  <a:cubicBezTo>
                    <a:pt x="2938" y="962"/>
                    <a:pt x="5766" y="819"/>
                    <a:pt x="8612" y="819"/>
                  </a:cubicBezTo>
                  <a:cubicBezTo>
                    <a:pt x="9970" y="819"/>
                    <a:pt x="11332" y="853"/>
                    <a:pt x="12711" y="927"/>
                  </a:cubicBezTo>
                  <a:cubicBezTo>
                    <a:pt x="13690" y="980"/>
                    <a:pt x="14538" y="1328"/>
                    <a:pt x="15391" y="1689"/>
                  </a:cubicBezTo>
                  <a:cubicBezTo>
                    <a:pt x="16227" y="2067"/>
                    <a:pt x="17062" y="2468"/>
                    <a:pt x="18019" y="2633"/>
                  </a:cubicBezTo>
                  <a:cubicBezTo>
                    <a:pt x="18237" y="2668"/>
                    <a:pt x="18476" y="2685"/>
                    <a:pt x="18711" y="2685"/>
                  </a:cubicBezTo>
                  <a:cubicBezTo>
                    <a:pt x="19599" y="2685"/>
                    <a:pt x="20452" y="2416"/>
                    <a:pt x="21305" y="2107"/>
                  </a:cubicBezTo>
                  <a:lnTo>
                    <a:pt x="21322" y="2107"/>
                  </a:lnTo>
                  <a:lnTo>
                    <a:pt x="21322" y="2089"/>
                  </a:lnTo>
                  <a:cubicBezTo>
                    <a:pt x="21339" y="1980"/>
                    <a:pt x="21374" y="1889"/>
                    <a:pt x="21392" y="1798"/>
                  </a:cubicBezTo>
                  <a:lnTo>
                    <a:pt x="21392" y="1724"/>
                  </a:lnTo>
                  <a:lnTo>
                    <a:pt x="21339" y="1763"/>
                  </a:lnTo>
                  <a:cubicBezTo>
                    <a:pt x="20434" y="2141"/>
                    <a:pt x="19508" y="2485"/>
                    <a:pt x="18585" y="2485"/>
                  </a:cubicBezTo>
                  <a:cubicBezTo>
                    <a:pt x="18368" y="2485"/>
                    <a:pt x="18128" y="2468"/>
                    <a:pt x="17893" y="2416"/>
                  </a:cubicBezTo>
                  <a:cubicBezTo>
                    <a:pt x="17006" y="2250"/>
                    <a:pt x="16262" y="1832"/>
                    <a:pt x="15483" y="1437"/>
                  </a:cubicBezTo>
                  <a:cubicBezTo>
                    <a:pt x="14721" y="1036"/>
                    <a:pt x="13925" y="653"/>
                    <a:pt x="12963" y="584"/>
                  </a:cubicBezTo>
                  <a:cubicBezTo>
                    <a:pt x="10370" y="366"/>
                    <a:pt x="7668" y="1"/>
                    <a:pt x="50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97;p35">
              <a:extLst>
                <a:ext uri="{FF2B5EF4-FFF2-40B4-BE49-F238E27FC236}">
                  <a16:creationId xmlns:a16="http://schemas.microsoft.com/office/drawing/2014/main" id="{DE9E8188-3F20-B7FB-9304-22F47A339053}"/>
                </a:ext>
              </a:extLst>
            </p:cNvPr>
            <p:cNvSpPr/>
            <p:nvPr/>
          </p:nvSpPr>
          <p:spPr>
            <a:xfrm>
              <a:off x="902962" y="2314805"/>
              <a:ext cx="2507332" cy="241377"/>
            </a:xfrm>
            <a:custGeom>
              <a:avLst/>
              <a:gdLst/>
              <a:ahLst/>
              <a:cxnLst/>
              <a:rect l="l" t="t" r="r" b="b"/>
              <a:pathLst>
                <a:path w="21305" h="2051" extrusionOk="0">
                  <a:moveTo>
                    <a:pt x="8577" y="75"/>
                  </a:moveTo>
                  <a:cubicBezTo>
                    <a:pt x="9935" y="75"/>
                    <a:pt x="11297" y="109"/>
                    <a:pt x="12676" y="183"/>
                  </a:cubicBezTo>
                  <a:cubicBezTo>
                    <a:pt x="13655" y="236"/>
                    <a:pt x="14503" y="584"/>
                    <a:pt x="15356" y="945"/>
                  </a:cubicBezTo>
                  <a:cubicBezTo>
                    <a:pt x="15863" y="1174"/>
                    <a:pt x="16369" y="1412"/>
                    <a:pt x="16903" y="1600"/>
                  </a:cubicBezTo>
                  <a:lnTo>
                    <a:pt x="16903" y="1600"/>
                  </a:lnTo>
                  <a:cubicBezTo>
                    <a:pt x="16368" y="1426"/>
                    <a:pt x="15841" y="1223"/>
                    <a:pt x="15304" y="1036"/>
                  </a:cubicBezTo>
                  <a:cubicBezTo>
                    <a:pt x="14377" y="693"/>
                    <a:pt x="13437" y="401"/>
                    <a:pt x="12419" y="384"/>
                  </a:cubicBezTo>
                  <a:lnTo>
                    <a:pt x="11314" y="384"/>
                  </a:lnTo>
                  <a:cubicBezTo>
                    <a:pt x="7608" y="384"/>
                    <a:pt x="3863" y="600"/>
                    <a:pt x="140" y="726"/>
                  </a:cubicBezTo>
                  <a:lnTo>
                    <a:pt x="140" y="726"/>
                  </a:lnTo>
                  <a:cubicBezTo>
                    <a:pt x="125" y="607"/>
                    <a:pt x="111" y="487"/>
                    <a:pt x="96" y="364"/>
                  </a:cubicBezTo>
                  <a:lnTo>
                    <a:pt x="96" y="364"/>
                  </a:lnTo>
                  <a:cubicBezTo>
                    <a:pt x="2929" y="217"/>
                    <a:pt x="5744" y="75"/>
                    <a:pt x="8577" y="75"/>
                  </a:cubicBezTo>
                  <a:close/>
                  <a:moveTo>
                    <a:pt x="21201" y="1387"/>
                  </a:moveTo>
                  <a:cubicBezTo>
                    <a:pt x="21188" y="1453"/>
                    <a:pt x="21176" y="1519"/>
                    <a:pt x="21163" y="1584"/>
                  </a:cubicBezTo>
                  <a:lnTo>
                    <a:pt x="21163" y="1584"/>
                  </a:lnTo>
                  <a:cubicBezTo>
                    <a:pt x="20407" y="1800"/>
                    <a:pt x="19668" y="1976"/>
                    <a:pt x="18894" y="1976"/>
                  </a:cubicBezTo>
                  <a:cubicBezTo>
                    <a:pt x="18637" y="1976"/>
                    <a:pt x="18385" y="1959"/>
                    <a:pt x="18132" y="1924"/>
                  </a:cubicBezTo>
                  <a:cubicBezTo>
                    <a:pt x="18021" y="1903"/>
                    <a:pt x="17910" y="1880"/>
                    <a:pt x="17799" y="1854"/>
                  </a:cubicBezTo>
                  <a:lnTo>
                    <a:pt x="17799" y="1854"/>
                  </a:lnTo>
                  <a:cubicBezTo>
                    <a:pt x="17861" y="1867"/>
                    <a:pt x="17922" y="1878"/>
                    <a:pt x="17984" y="1889"/>
                  </a:cubicBezTo>
                  <a:cubicBezTo>
                    <a:pt x="18202" y="1924"/>
                    <a:pt x="18441" y="1941"/>
                    <a:pt x="18676" y="1941"/>
                  </a:cubicBezTo>
                  <a:cubicBezTo>
                    <a:pt x="19540" y="1941"/>
                    <a:pt x="20371" y="1686"/>
                    <a:pt x="21201" y="1387"/>
                  </a:cubicBezTo>
                  <a:close/>
                  <a:moveTo>
                    <a:pt x="8577" y="1"/>
                  </a:moveTo>
                  <a:cubicBezTo>
                    <a:pt x="5731" y="1"/>
                    <a:pt x="2903" y="149"/>
                    <a:pt x="57" y="292"/>
                  </a:cubicBezTo>
                  <a:lnTo>
                    <a:pt x="1" y="292"/>
                  </a:lnTo>
                  <a:lnTo>
                    <a:pt x="18" y="327"/>
                  </a:lnTo>
                  <a:cubicBezTo>
                    <a:pt x="35" y="475"/>
                    <a:pt x="57" y="636"/>
                    <a:pt x="74" y="780"/>
                  </a:cubicBezTo>
                  <a:lnTo>
                    <a:pt x="92" y="801"/>
                  </a:lnTo>
                  <a:lnTo>
                    <a:pt x="109" y="801"/>
                  </a:lnTo>
                  <a:cubicBezTo>
                    <a:pt x="3843" y="671"/>
                    <a:pt x="7598" y="453"/>
                    <a:pt x="11314" y="453"/>
                  </a:cubicBezTo>
                  <a:lnTo>
                    <a:pt x="12419" y="453"/>
                  </a:lnTo>
                  <a:cubicBezTo>
                    <a:pt x="13416" y="475"/>
                    <a:pt x="14360" y="762"/>
                    <a:pt x="15287" y="1106"/>
                  </a:cubicBezTo>
                  <a:cubicBezTo>
                    <a:pt x="16209" y="1432"/>
                    <a:pt x="17136" y="1815"/>
                    <a:pt x="18132" y="1998"/>
                  </a:cubicBezTo>
                  <a:cubicBezTo>
                    <a:pt x="18385" y="2033"/>
                    <a:pt x="18637" y="2050"/>
                    <a:pt x="18894" y="2050"/>
                  </a:cubicBezTo>
                  <a:cubicBezTo>
                    <a:pt x="19673" y="2050"/>
                    <a:pt x="20434" y="1867"/>
                    <a:pt x="21196" y="1632"/>
                  </a:cubicBezTo>
                  <a:lnTo>
                    <a:pt x="21213" y="1632"/>
                  </a:lnTo>
                  <a:lnTo>
                    <a:pt x="21231" y="1615"/>
                  </a:lnTo>
                  <a:cubicBezTo>
                    <a:pt x="21248" y="1524"/>
                    <a:pt x="21270" y="1432"/>
                    <a:pt x="21287" y="1345"/>
                  </a:cubicBezTo>
                  <a:lnTo>
                    <a:pt x="21304" y="1271"/>
                  </a:lnTo>
                  <a:lnTo>
                    <a:pt x="21304" y="1271"/>
                  </a:lnTo>
                  <a:lnTo>
                    <a:pt x="21248" y="1289"/>
                  </a:lnTo>
                  <a:cubicBezTo>
                    <a:pt x="20399" y="1598"/>
                    <a:pt x="19547" y="1867"/>
                    <a:pt x="18676" y="1867"/>
                  </a:cubicBezTo>
                  <a:cubicBezTo>
                    <a:pt x="18441" y="1867"/>
                    <a:pt x="18224" y="1850"/>
                    <a:pt x="17984" y="1815"/>
                  </a:cubicBezTo>
                  <a:cubicBezTo>
                    <a:pt x="17062" y="1650"/>
                    <a:pt x="16227" y="1254"/>
                    <a:pt x="15374" y="888"/>
                  </a:cubicBezTo>
                  <a:cubicBezTo>
                    <a:pt x="14543" y="510"/>
                    <a:pt x="13672" y="166"/>
                    <a:pt x="12676" y="109"/>
                  </a:cubicBezTo>
                  <a:cubicBezTo>
                    <a:pt x="11297" y="40"/>
                    <a:pt x="9935" y="1"/>
                    <a:pt x="857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98;p35">
              <a:extLst>
                <a:ext uri="{FF2B5EF4-FFF2-40B4-BE49-F238E27FC236}">
                  <a16:creationId xmlns:a16="http://schemas.microsoft.com/office/drawing/2014/main" id="{D67EE648-5EDA-DE3B-91D4-B810CEEE3A85}"/>
                </a:ext>
              </a:extLst>
            </p:cNvPr>
            <p:cNvSpPr/>
            <p:nvPr/>
          </p:nvSpPr>
          <p:spPr>
            <a:xfrm>
              <a:off x="935209" y="2428020"/>
              <a:ext cx="2453549" cy="249968"/>
            </a:xfrm>
            <a:custGeom>
              <a:avLst/>
              <a:gdLst/>
              <a:ahLst/>
              <a:cxnLst/>
              <a:rect l="l" t="t" r="r" b="b"/>
              <a:pathLst>
                <a:path w="20848" h="2124" extrusionOk="0">
                  <a:moveTo>
                    <a:pt x="20737" y="1113"/>
                  </a:moveTo>
                  <a:cubicBezTo>
                    <a:pt x="20728" y="1142"/>
                    <a:pt x="20718" y="1171"/>
                    <a:pt x="20709" y="1199"/>
                  </a:cubicBezTo>
                  <a:lnTo>
                    <a:pt x="20709" y="1199"/>
                  </a:lnTo>
                  <a:cubicBezTo>
                    <a:pt x="20301" y="1233"/>
                    <a:pt x="19876" y="1253"/>
                    <a:pt x="19451" y="1253"/>
                  </a:cubicBezTo>
                  <a:cubicBezTo>
                    <a:pt x="19388" y="1253"/>
                    <a:pt x="19326" y="1253"/>
                    <a:pt x="19264" y="1251"/>
                  </a:cubicBezTo>
                  <a:lnTo>
                    <a:pt x="19264" y="1251"/>
                  </a:lnTo>
                  <a:cubicBezTo>
                    <a:pt x="19762" y="1239"/>
                    <a:pt x="20251" y="1177"/>
                    <a:pt x="20737" y="1113"/>
                  </a:cubicBezTo>
                  <a:close/>
                  <a:moveTo>
                    <a:pt x="11984" y="74"/>
                  </a:moveTo>
                  <a:cubicBezTo>
                    <a:pt x="13899" y="74"/>
                    <a:pt x="15813" y="787"/>
                    <a:pt x="17714" y="1110"/>
                  </a:cubicBezTo>
                  <a:lnTo>
                    <a:pt x="17714" y="1110"/>
                  </a:lnTo>
                  <a:cubicBezTo>
                    <a:pt x="15835" y="844"/>
                    <a:pt x="13843" y="274"/>
                    <a:pt x="11945" y="274"/>
                  </a:cubicBezTo>
                  <a:cubicBezTo>
                    <a:pt x="11858" y="274"/>
                    <a:pt x="11784" y="274"/>
                    <a:pt x="11693" y="292"/>
                  </a:cubicBezTo>
                  <a:cubicBezTo>
                    <a:pt x="10622" y="309"/>
                    <a:pt x="9608" y="710"/>
                    <a:pt x="8612" y="1106"/>
                  </a:cubicBezTo>
                  <a:cubicBezTo>
                    <a:pt x="7594" y="1523"/>
                    <a:pt x="6597" y="1941"/>
                    <a:pt x="5549" y="2015"/>
                  </a:cubicBezTo>
                  <a:cubicBezTo>
                    <a:pt x="5366" y="2032"/>
                    <a:pt x="5183" y="2050"/>
                    <a:pt x="5022" y="2050"/>
                  </a:cubicBezTo>
                  <a:cubicBezTo>
                    <a:pt x="3452" y="2050"/>
                    <a:pt x="1829" y="1546"/>
                    <a:pt x="224" y="1220"/>
                  </a:cubicBezTo>
                  <a:lnTo>
                    <a:pt x="224" y="1220"/>
                  </a:lnTo>
                  <a:cubicBezTo>
                    <a:pt x="177" y="1083"/>
                    <a:pt x="134" y="960"/>
                    <a:pt x="99" y="824"/>
                  </a:cubicBezTo>
                  <a:lnTo>
                    <a:pt x="99" y="824"/>
                  </a:lnTo>
                  <a:cubicBezTo>
                    <a:pt x="1624" y="1021"/>
                    <a:pt x="3149" y="1340"/>
                    <a:pt x="4678" y="1340"/>
                  </a:cubicBezTo>
                  <a:cubicBezTo>
                    <a:pt x="4787" y="1340"/>
                    <a:pt x="4913" y="1340"/>
                    <a:pt x="5039" y="1323"/>
                  </a:cubicBezTo>
                  <a:cubicBezTo>
                    <a:pt x="7267" y="1253"/>
                    <a:pt x="9391" y="200"/>
                    <a:pt x="11601" y="92"/>
                  </a:cubicBezTo>
                  <a:cubicBezTo>
                    <a:pt x="11727" y="74"/>
                    <a:pt x="11858" y="74"/>
                    <a:pt x="11984" y="74"/>
                  </a:cubicBezTo>
                  <a:close/>
                  <a:moveTo>
                    <a:pt x="11984" y="0"/>
                  </a:moveTo>
                  <a:cubicBezTo>
                    <a:pt x="11858" y="0"/>
                    <a:pt x="11727" y="0"/>
                    <a:pt x="11601" y="18"/>
                  </a:cubicBezTo>
                  <a:cubicBezTo>
                    <a:pt x="9373" y="126"/>
                    <a:pt x="7250" y="1179"/>
                    <a:pt x="5039" y="1253"/>
                  </a:cubicBezTo>
                  <a:cubicBezTo>
                    <a:pt x="4913" y="1271"/>
                    <a:pt x="4787" y="1271"/>
                    <a:pt x="4678" y="1271"/>
                  </a:cubicBezTo>
                  <a:cubicBezTo>
                    <a:pt x="3134" y="1271"/>
                    <a:pt x="1593" y="945"/>
                    <a:pt x="53" y="744"/>
                  </a:cubicBezTo>
                  <a:lnTo>
                    <a:pt x="1" y="744"/>
                  </a:lnTo>
                  <a:lnTo>
                    <a:pt x="18" y="797"/>
                  </a:lnTo>
                  <a:cubicBezTo>
                    <a:pt x="70" y="962"/>
                    <a:pt x="109" y="1106"/>
                    <a:pt x="162" y="1271"/>
                  </a:cubicBezTo>
                  <a:lnTo>
                    <a:pt x="162" y="1288"/>
                  </a:lnTo>
                  <a:lnTo>
                    <a:pt x="179" y="1288"/>
                  </a:lnTo>
                  <a:cubicBezTo>
                    <a:pt x="1776" y="1597"/>
                    <a:pt x="3425" y="2124"/>
                    <a:pt x="5022" y="2124"/>
                  </a:cubicBezTo>
                  <a:cubicBezTo>
                    <a:pt x="5183" y="2124"/>
                    <a:pt x="5366" y="2102"/>
                    <a:pt x="5549" y="2085"/>
                  </a:cubicBezTo>
                  <a:cubicBezTo>
                    <a:pt x="6615" y="2015"/>
                    <a:pt x="7633" y="1597"/>
                    <a:pt x="8629" y="1179"/>
                  </a:cubicBezTo>
                  <a:cubicBezTo>
                    <a:pt x="9643" y="779"/>
                    <a:pt x="10640" y="383"/>
                    <a:pt x="11693" y="361"/>
                  </a:cubicBezTo>
                  <a:cubicBezTo>
                    <a:pt x="11784" y="344"/>
                    <a:pt x="11858" y="344"/>
                    <a:pt x="11945" y="344"/>
                  </a:cubicBezTo>
                  <a:cubicBezTo>
                    <a:pt x="13960" y="344"/>
                    <a:pt x="16100" y="997"/>
                    <a:pt x="18093" y="1232"/>
                  </a:cubicBezTo>
                  <a:cubicBezTo>
                    <a:pt x="18546" y="1288"/>
                    <a:pt x="18998" y="1323"/>
                    <a:pt x="19451" y="1323"/>
                  </a:cubicBezTo>
                  <a:cubicBezTo>
                    <a:pt x="19886" y="1323"/>
                    <a:pt x="20321" y="1306"/>
                    <a:pt x="20756" y="1271"/>
                  </a:cubicBezTo>
                  <a:lnTo>
                    <a:pt x="20778" y="1271"/>
                  </a:lnTo>
                  <a:lnTo>
                    <a:pt x="20778" y="1253"/>
                  </a:lnTo>
                  <a:cubicBezTo>
                    <a:pt x="20796" y="1197"/>
                    <a:pt x="20813" y="1123"/>
                    <a:pt x="20830" y="1071"/>
                  </a:cubicBezTo>
                  <a:lnTo>
                    <a:pt x="20848" y="1014"/>
                  </a:lnTo>
                  <a:lnTo>
                    <a:pt x="20796" y="1036"/>
                  </a:lnTo>
                  <a:cubicBezTo>
                    <a:pt x="20234" y="1106"/>
                    <a:pt x="19669" y="1179"/>
                    <a:pt x="19090" y="1179"/>
                  </a:cubicBezTo>
                  <a:cubicBezTo>
                    <a:pt x="18798" y="1179"/>
                    <a:pt x="18494" y="1162"/>
                    <a:pt x="18185" y="1123"/>
                  </a:cubicBezTo>
                  <a:cubicBezTo>
                    <a:pt x="16153" y="836"/>
                    <a:pt x="14068" y="0"/>
                    <a:pt x="119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99;p35">
              <a:extLst>
                <a:ext uri="{FF2B5EF4-FFF2-40B4-BE49-F238E27FC236}">
                  <a16:creationId xmlns:a16="http://schemas.microsoft.com/office/drawing/2014/main" id="{B5D2D3C0-8ADA-0E77-420B-7E56C2206B34}"/>
                </a:ext>
              </a:extLst>
            </p:cNvPr>
            <p:cNvSpPr/>
            <p:nvPr/>
          </p:nvSpPr>
          <p:spPr>
            <a:xfrm>
              <a:off x="922381" y="2393655"/>
              <a:ext cx="2473085" cy="192184"/>
            </a:xfrm>
            <a:custGeom>
              <a:avLst/>
              <a:gdLst/>
              <a:ahLst/>
              <a:cxnLst/>
              <a:rect l="l" t="t" r="r" b="b"/>
              <a:pathLst>
                <a:path w="21014" h="1633" extrusionOk="0">
                  <a:moveTo>
                    <a:pt x="20906" y="1212"/>
                  </a:moveTo>
                  <a:cubicBezTo>
                    <a:pt x="20895" y="1256"/>
                    <a:pt x="20883" y="1296"/>
                    <a:pt x="20870" y="1332"/>
                  </a:cubicBezTo>
                  <a:lnTo>
                    <a:pt x="20870" y="1332"/>
                  </a:lnTo>
                  <a:cubicBezTo>
                    <a:pt x="20320" y="1401"/>
                    <a:pt x="19766" y="1471"/>
                    <a:pt x="19199" y="1471"/>
                  </a:cubicBezTo>
                  <a:cubicBezTo>
                    <a:pt x="19154" y="1471"/>
                    <a:pt x="19110" y="1471"/>
                    <a:pt x="19065" y="1470"/>
                  </a:cubicBezTo>
                  <a:lnTo>
                    <a:pt x="19065" y="1470"/>
                  </a:lnTo>
                  <a:cubicBezTo>
                    <a:pt x="19688" y="1457"/>
                    <a:pt x="20297" y="1345"/>
                    <a:pt x="20906" y="1212"/>
                  </a:cubicBezTo>
                  <a:close/>
                  <a:moveTo>
                    <a:pt x="12163" y="75"/>
                  </a:moveTo>
                  <a:cubicBezTo>
                    <a:pt x="13933" y="75"/>
                    <a:pt x="15622" y="845"/>
                    <a:pt x="17345" y="1247"/>
                  </a:cubicBezTo>
                  <a:lnTo>
                    <a:pt x="17345" y="1247"/>
                  </a:lnTo>
                  <a:cubicBezTo>
                    <a:pt x="15615" y="889"/>
                    <a:pt x="13854" y="292"/>
                    <a:pt x="12093" y="292"/>
                  </a:cubicBezTo>
                  <a:cubicBezTo>
                    <a:pt x="11967" y="292"/>
                    <a:pt x="11836" y="292"/>
                    <a:pt x="11710" y="310"/>
                  </a:cubicBezTo>
                  <a:cubicBezTo>
                    <a:pt x="9482" y="418"/>
                    <a:pt x="7359" y="1471"/>
                    <a:pt x="5148" y="1545"/>
                  </a:cubicBezTo>
                  <a:cubicBezTo>
                    <a:pt x="5022" y="1563"/>
                    <a:pt x="4896" y="1563"/>
                    <a:pt x="4787" y="1563"/>
                  </a:cubicBezTo>
                  <a:cubicBezTo>
                    <a:pt x="3252" y="1563"/>
                    <a:pt x="1721" y="1240"/>
                    <a:pt x="190" y="1040"/>
                  </a:cubicBezTo>
                  <a:lnTo>
                    <a:pt x="190" y="1040"/>
                  </a:lnTo>
                  <a:cubicBezTo>
                    <a:pt x="160" y="903"/>
                    <a:pt x="130" y="775"/>
                    <a:pt x="97" y="639"/>
                  </a:cubicBezTo>
                  <a:lnTo>
                    <a:pt x="97" y="639"/>
                  </a:lnTo>
                  <a:cubicBezTo>
                    <a:pt x="1462" y="730"/>
                    <a:pt x="2844" y="854"/>
                    <a:pt x="4204" y="854"/>
                  </a:cubicBezTo>
                  <a:lnTo>
                    <a:pt x="4822" y="854"/>
                  </a:lnTo>
                  <a:cubicBezTo>
                    <a:pt x="7215" y="762"/>
                    <a:pt x="9591" y="149"/>
                    <a:pt x="11984" y="75"/>
                  </a:cubicBezTo>
                  <a:close/>
                  <a:moveTo>
                    <a:pt x="11984" y="1"/>
                  </a:moveTo>
                  <a:cubicBezTo>
                    <a:pt x="9574" y="75"/>
                    <a:pt x="7215" y="710"/>
                    <a:pt x="4822" y="784"/>
                  </a:cubicBezTo>
                  <a:lnTo>
                    <a:pt x="4204" y="784"/>
                  </a:lnTo>
                  <a:cubicBezTo>
                    <a:pt x="2829" y="784"/>
                    <a:pt x="1432" y="653"/>
                    <a:pt x="53" y="566"/>
                  </a:cubicBezTo>
                  <a:lnTo>
                    <a:pt x="1" y="566"/>
                  </a:lnTo>
                  <a:lnTo>
                    <a:pt x="18" y="619"/>
                  </a:lnTo>
                  <a:cubicBezTo>
                    <a:pt x="53" y="762"/>
                    <a:pt x="88" y="928"/>
                    <a:pt x="127" y="1089"/>
                  </a:cubicBezTo>
                  <a:lnTo>
                    <a:pt x="144" y="1110"/>
                  </a:lnTo>
                  <a:lnTo>
                    <a:pt x="162" y="1110"/>
                  </a:lnTo>
                  <a:cubicBezTo>
                    <a:pt x="1702" y="1306"/>
                    <a:pt x="3243" y="1632"/>
                    <a:pt x="4787" y="1632"/>
                  </a:cubicBezTo>
                  <a:cubicBezTo>
                    <a:pt x="4896" y="1632"/>
                    <a:pt x="5022" y="1632"/>
                    <a:pt x="5148" y="1615"/>
                  </a:cubicBezTo>
                  <a:cubicBezTo>
                    <a:pt x="7376" y="1545"/>
                    <a:pt x="9500" y="492"/>
                    <a:pt x="11710" y="384"/>
                  </a:cubicBezTo>
                  <a:cubicBezTo>
                    <a:pt x="11836" y="366"/>
                    <a:pt x="11967" y="366"/>
                    <a:pt x="12093" y="366"/>
                  </a:cubicBezTo>
                  <a:cubicBezTo>
                    <a:pt x="14160" y="366"/>
                    <a:pt x="16227" y="1197"/>
                    <a:pt x="18276" y="1471"/>
                  </a:cubicBezTo>
                  <a:cubicBezTo>
                    <a:pt x="18581" y="1524"/>
                    <a:pt x="18890" y="1545"/>
                    <a:pt x="19199" y="1545"/>
                  </a:cubicBezTo>
                  <a:cubicBezTo>
                    <a:pt x="19778" y="1545"/>
                    <a:pt x="20343" y="1471"/>
                    <a:pt x="20905" y="1398"/>
                  </a:cubicBezTo>
                  <a:lnTo>
                    <a:pt x="20939" y="1398"/>
                  </a:lnTo>
                  <a:lnTo>
                    <a:pt x="20939" y="1363"/>
                  </a:lnTo>
                  <a:cubicBezTo>
                    <a:pt x="20957" y="1306"/>
                    <a:pt x="20974" y="1237"/>
                    <a:pt x="20996" y="1163"/>
                  </a:cubicBezTo>
                  <a:lnTo>
                    <a:pt x="21013" y="1110"/>
                  </a:lnTo>
                  <a:lnTo>
                    <a:pt x="20957" y="1128"/>
                  </a:lnTo>
                  <a:cubicBezTo>
                    <a:pt x="20287" y="1271"/>
                    <a:pt x="19617" y="1398"/>
                    <a:pt x="18946" y="1398"/>
                  </a:cubicBezTo>
                  <a:cubicBezTo>
                    <a:pt x="18672" y="1398"/>
                    <a:pt x="18403" y="1380"/>
                    <a:pt x="18128" y="1328"/>
                  </a:cubicBezTo>
                  <a:cubicBezTo>
                    <a:pt x="16153" y="1019"/>
                    <a:pt x="14212" y="1"/>
                    <a:pt x="121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300;p35">
              <a:extLst>
                <a:ext uri="{FF2B5EF4-FFF2-40B4-BE49-F238E27FC236}">
                  <a16:creationId xmlns:a16="http://schemas.microsoft.com/office/drawing/2014/main" id="{DE73D1D0-0519-8B98-6565-6DF1CC0812E7}"/>
                </a:ext>
              </a:extLst>
            </p:cNvPr>
            <p:cNvSpPr/>
            <p:nvPr/>
          </p:nvSpPr>
          <p:spPr>
            <a:xfrm>
              <a:off x="952155" y="2460266"/>
              <a:ext cx="2430482" cy="304811"/>
            </a:xfrm>
            <a:custGeom>
              <a:avLst/>
              <a:gdLst/>
              <a:ahLst/>
              <a:cxnLst/>
              <a:rect l="l" t="t" r="r" b="b"/>
              <a:pathLst>
                <a:path w="20652" h="2590" extrusionOk="0">
                  <a:moveTo>
                    <a:pt x="11801" y="70"/>
                  </a:moveTo>
                  <a:cubicBezTo>
                    <a:pt x="13816" y="70"/>
                    <a:pt x="15956" y="723"/>
                    <a:pt x="17949" y="958"/>
                  </a:cubicBezTo>
                  <a:cubicBezTo>
                    <a:pt x="18402" y="1014"/>
                    <a:pt x="18854" y="1049"/>
                    <a:pt x="19307" y="1049"/>
                  </a:cubicBezTo>
                  <a:cubicBezTo>
                    <a:pt x="19719" y="1049"/>
                    <a:pt x="20132" y="1033"/>
                    <a:pt x="20544" y="1002"/>
                  </a:cubicBezTo>
                  <a:lnTo>
                    <a:pt x="20544" y="1002"/>
                  </a:lnTo>
                  <a:cubicBezTo>
                    <a:pt x="20534" y="1040"/>
                    <a:pt x="20523" y="1072"/>
                    <a:pt x="20510" y="1106"/>
                  </a:cubicBezTo>
                  <a:lnTo>
                    <a:pt x="20510" y="1106"/>
                  </a:lnTo>
                  <a:cubicBezTo>
                    <a:pt x="19703" y="1105"/>
                    <a:pt x="18900" y="1066"/>
                    <a:pt x="18110" y="997"/>
                  </a:cubicBezTo>
                  <a:cubicBezTo>
                    <a:pt x="16152" y="832"/>
                    <a:pt x="14016" y="344"/>
                    <a:pt x="12019" y="344"/>
                  </a:cubicBezTo>
                  <a:cubicBezTo>
                    <a:pt x="11766" y="344"/>
                    <a:pt x="11531" y="362"/>
                    <a:pt x="11296" y="379"/>
                  </a:cubicBezTo>
                  <a:cubicBezTo>
                    <a:pt x="10278" y="436"/>
                    <a:pt x="9373" y="940"/>
                    <a:pt x="8485" y="1432"/>
                  </a:cubicBezTo>
                  <a:cubicBezTo>
                    <a:pt x="7580" y="1937"/>
                    <a:pt x="6688" y="2428"/>
                    <a:pt x="5692" y="2502"/>
                  </a:cubicBezTo>
                  <a:cubicBezTo>
                    <a:pt x="5566" y="2502"/>
                    <a:pt x="5422" y="2520"/>
                    <a:pt x="5296" y="2520"/>
                  </a:cubicBezTo>
                  <a:cubicBezTo>
                    <a:pt x="3629" y="2520"/>
                    <a:pt x="1910" y="1831"/>
                    <a:pt x="230" y="1418"/>
                  </a:cubicBezTo>
                  <a:lnTo>
                    <a:pt x="230" y="1418"/>
                  </a:lnTo>
                  <a:cubicBezTo>
                    <a:pt x="185" y="1290"/>
                    <a:pt x="138" y="1154"/>
                    <a:pt x="104" y="1028"/>
                  </a:cubicBezTo>
                  <a:lnTo>
                    <a:pt x="104" y="1028"/>
                  </a:lnTo>
                  <a:cubicBezTo>
                    <a:pt x="1679" y="1338"/>
                    <a:pt x="3304" y="1850"/>
                    <a:pt x="4878" y="1850"/>
                  </a:cubicBezTo>
                  <a:cubicBezTo>
                    <a:pt x="5039" y="1850"/>
                    <a:pt x="5222" y="1828"/>
                    <a:pt x="5405" y="1811"/>
                  </a:cubicBezTo>
                  <a:cubicBezTo>
                    <a:pt x="6471" y="1741"/>
                    <a:pt x="7489" y="1323"/>
                    <a:pt x="8485" y="905"/>
                  </a:cubicBezTo>
                  <a:cubicBezTo>
                    <a:pt x="9499" y="505"/>
                    <a:pt x="10496" y="109"/>
                    <a:pt x="11549" y="87"/>
                  </a:cubicBezTo>
                  <a:cubicBezTo>
                    <a:pt x="11640" y="70"/>
                    <a:pt x="11714" y="70"/>
                    <a:pt x="11801" y="70"/>
                  </a:cubicBezTo>
                  <a:close/>
                  <a:moveTo>
                    <a:pt x="11801" y="0"/>
                  </a:moveTo>
                  <a:cubicBezTo>
                    <a:pt x="11714" y="0"/>
                    <a:pt x="11640" y="0"/>
                    <a:pt x="11549" y="18"/>
                  </a:cubicBezTo>
                  <a:cubicBezTo>
                    <a:pt x="10478" y="35"/>
                    <a:pt x="9464" y="436"/>
                    <a:pt x="8468" y="832"/>
                  </a:cubicBezTo>
                  <a:cubicBezTo>
                    <a:pt x="7450" y="1249"/>
                    <a:pt x="6453" y="1667"/>
                    <a:pt x="5405" y="1741"/>
                  </a:cubicBezTo>
                  <a:cubicBezTo>
                    <a:pt x="5222" y="1758"/>
                    <a:pt x="5039" y="1776"/>
                    <a:pt x="4878" y="1776"/>
                  </a:cubicBezTo>
                  <a:cubicBezTo>
                    <a:pt x="3299" y="1776"/>
                    <a:pt x="1649" y="1267"/>
                    <a:pt x="52" y="940"/>
                  </a:cubicBezTo>
                  <a:lnTo>
                    <a:pt x="0" y="940"/>
                  </a:lnTo>
                  <a:lnTo>
                    <a:pt x="18" y="997"/>
                  </a:lnTo>
                  <a:cubicBezTo>
                    <a:pt x="74" y="1140"/>
                    <a:pt x="109" y="1306"/>
                    <a:pt x="183" y="1449"/>
                  </a:cubicBezTo>
                  <a:lnTo>
                    <a:pt x="183" y="1467"/>
                  </a:lnTo>
                  <a:lnTo>
                    <a:pt x="200" y="1467"/>
                  </a:lnTo>
                  <a:cubicBezTo>
                    <a:pt x="1884" y="1885"/>
                    <a:pt x="3607" y="2589"/>
                    <a:pt x="5296" y="2589"/>
                  </a:cubicBezTo>
                  <a:cubicBezTo>
                    <a:pt x="5439" y="2589"/>
                    <a:pt x="5566" y="2572"/>
                    <a:pt x="5709" y="2572"/>
                  </a:cubicBezTo>
                  <a:cubicBezTo>
                    <a:pt x="6727" y="2502"/>
                    <a:pt x="7615" y="1993"/>
                    <a:pt x="8520" y="1502"/>
                  </a:cubicBezTo>
                  <a:cubicBezTo>
                    <a:pt x="9408" y="997"/>
                    <a:pt x="10317" y="505"/>
                    <a:pt x="11314" y="453"/>
                  </a:cubicBezTo>
                  <a:cubicBezTo>
                    <a:pt x="11549" y="436"/>
                    <a:pt x="11784" y="414"/>
                    <a:pt x="12019" y="414"/>
                  </a:cubicBezTo>
                  <a:cubicBezTo>
                    <a:pt x="13998" y="414"/>
                    <a:pt x="16152" y="905"/>
                    <a:pt x="18093" y="1066"/>
                  </a:cubicBezTo>
                  <a:cubicBezTo>
                    <a:pt x="18911" y="1140"/>
                    <a:pt x="19725" y="1175"/>
                    <a:pt x="20543" y="1175"/>
                  </a:cubicBezTo>
                  <a:lnTo>
                    <a:pt x="20578" y="1175"/>
                  </a:lnTo>
                  <a:lnTo>
                    <a:pt x="20578" y="1158"/>
                  </a:lnTo>
                  <a:cubicBezTo>
                    <a:pt x="20595" y="1088"/>
                    <a:pt x="20612" y="1032"/>
                    <a:pt x="20634" y="979"/>
                  </a:cubicBezTo>
                  <a:lnTo>
                    <a:pt x="20652" y="923"/>
                  </a:lnTo>
                  <a:lnTo>
                    <a:pt x="20595" y="923"/>
                  </a:lnTo>
                  <a:cubicBezTo>
                    <a:pt x="20177" y="958"/>
                    <a:pt x="19742" y="979"/>
                    <a:pt x="19307" y="979"/>
                  </a:cubicBezTo>
                  <a:cubicBezTo>
                    <a:pt x="18854" y="979"/>
                    <a:pt x="18419" y="940"/>
                    <a:pt x="17967" y="888"/>
                  </a:cubicBezTo>
                  <a:cubicBezTo>
                    <a:pt x="15974" y="653"/>
                    <a:pt x="13833" y="0"/>
                    <a:pt x="1180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301;p35">
              <a:extLst>
                <a:ext uri="{FF2B5EF4-FFF2-40B4-BE49-F238E27FC236}">
                  <a16:creationId xmlns:a16="http://schemas.microsoft.com/office/drawing/2014/main" id="{47F34174-5A66-717F-CC10-4E244A624790}"/>
                </a:ext>
              </a:extLst>
            </p:cNvPr>
            <p:cNvSpPr/>
            <p:nvPr/>
          </p:nvSpPr>
          <p:spPr>
            <a:xfrm>
              <a:off x="1743832" y="3287837"/>
              <a:ext cx="1068838" cy="145462"/>
            </a:xfrm>
            <a:custGeom>
              <a:avLst/>
              <a:gdLst/>
              <a:ahLst/>
              <a:cxnLst/>
              <a:rect l="l" t="t" r="r" b="b"/>
              <a:pathLst>
                <a:path w="9082" h="1236" extrusionOk="0">
                  <a:moveTo>
                    <a:pt x="8747" y="105"/>
                  </a:moveTo>
                  <a:cubicBezTo>
                    <a:pt x="7899" y="571"/>
                    <a:pt x="6994" y="923"/>
                    <a:pt x="6018" y="1145"/>
                  </a:cubicBezTo>
                  <a:lnTo>
                    <a:pt x="6018" y="1145"/>
                  </a:lnTo>
                  <a:lnTo>
                    <a:pt x="6018" y="1145"/>
                  </a:lnTo>
                  <a:cubicBezTo>
                    <a:pt x="4415" y="1145"/>
                    <a:pt x="2817" y="1145"/>
                    <a:pt x="1214" y="1162"/>
                  </a:cubicBezTo>
                  <a:lnTo>
                    <a:pt x="1214" y="1162"/>
                  </a:lnTo>
                  <a:cubicBezTo>
                    <a:pt x="969" y="1093"/>
                    <a:pt x="725" y="1025"/>
                    <a:pt x="481" y="956"/>
                  </a:cubicBezTo>
                  <a:lnTo>
                    <a:pt x="481" y="956"/>
                  </a:lnTo>
                  <a:cubicBezTo>
                    <a:pt x="1334" y="938"/>
                    <a:pt x="2190" y="904"/>
                    <a:pt x="3046" y="853"/>
                  </a:cubicBezTo>
                  <a:cubicBezTo>
                    <a:pt x="4946" y="747"/>
                    <a:pt x="6846" y="265"/>
                    <a:pt x="8747" y="105"/>
                  </a:cubicBezTo>
                  <a:close/>
                  <a:moveTo>
                    <a:pt x="9082" y="0"/>
                  </a:moveTo>
                  <a:lnTo>
                    <a:pt x="8921" y="18"/>
                  </a:lnTo>
                  <a:cubicBezTo>
                    <a:pt x="8915" y="18"/>
                    <a:pt x="8909" y="18"/>
                    <a:pt x="8904" y="19"/>
                  </a:cubicBezTo>
                  <a:lnTo>
                    <a:pt x="8904" y="19"/>
                  </a:lnTo>
                  <a:lnTo>
                    <a:pt x="8903" y="18"/>
                  </a:lnTo>
                  <a:cubicBezTo>
                    <a:pt x="8902" y="18"/>
                    <a:pt x="8901" y="19"/>
                    <a:pt x="8900" y="19"/>
                  </a:cubicBezTo>
                  <a:lnTo>
                    <a:pt x="8900" y="19"/>
                  </a:lnTo>
                  <a:cubicBezTo>
                    <a:pt x="6932" y="169"/>
                    <a:pt x="4998" y="671"/>
                    <a:pt x="3046" y="779"/>
                  </a:cubicBezTo>
                  <a:cubicBezTo>
                    <a:pt x="2102" y="836"/>
                    <a:pt x="1158" y="870"/>
                    <a:pt x="218" y="888"/>
                  </a:cubicBezTo>
                  <a:lnTo>
                    <a:pt x="0" y="888"/>
                  </a:lnTo>
                  <a:lnTo>
                    <a:pt x="218" y="944"/>
                  </a:lnTo>
                  <a:lnTo>
                    <a:pt x="218" y="962"/>
                  </a:lnTo>
                  <a:cubicBezTo>
                    <a:pt x="234" y="961"/>
                    <a:pt x="250" y="961"/>
                    <a:pt x="265" y="961"/>
                  </a:cubicBezTo>
                  <a:lnTo>
                    <a:pt x="265" y="961"/>
                  </a:lnTo>
                  <a:cubicBezTo>
                    <a:pt x="562" y="1062"/>
                    <a:pt x="887" y="1149"/>
                    <a:pt x="1197" y="1236"/>
                  </a:cubicBezTo>
                  <a:cubicBezTo>
                    <a:pt x="2811" y="1214"/>
                    <a:pt x="4421" y="1214"/>
                    <a:pt x="6036" y="1214"/>
                  </a:cubicBezTo>
                  <a:cubicBezTo>
                    <a:pt x="7071" y="979"/>
                    <a:pt x="8050" y="601"/>
                    <a:pt x="8938" y="91"/>
                  </a:cubicBezTo>
                  <a:lnTo>
                    <a:pt x="908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302;p35">
              <a:extLst>
                <a:ext uri="{FF2B5EF4-FFF2-40B4-BE49-F238E27FC236}">
                  <a16:creationId xmlns:a16="http://schemas.microsoft.com/office/drawing/2014/main" id="{60DE8296-972C-3B4F-45AC-334596AB4752}"/>
                </a:ext>
              </a:extLst>
            </p:cNvPr>
            <p:cNvSpPr/>
            <p:nvPr/>
          </p:nvSpPr>
          <p:spPr>
            <a:xfrm>
              <a:off x="1656274" y="3172622"/>
              <a:ext cx="1316688" cy="228431"/>
            </a:xfrm>
            <a:custGeom>
              <a:avLst/>
              <a:gdLst/>
              <a:ahLst/>
              <a:cxnLst/>
              <a:rect l="l" t="t" r="r" b="b"/>
              <a:pathLst>
                <a:path w="11188" h="1941" extrusionOk="0">
                  <a:moveTo>
                    <a:pt x="10478" y="74"/>
                  </a:moveTo>
                  <a:cubicBezTo>
                    <a:pt x="10652" y="74"/>
                    <a:pt x="10825" y="87"/>
                    <a:pt x="10999" y="91"/>
                  </a:cubicBezTo>
                  <a:lnTo>
                    <a:pt x="10999" y="91"/>
                  </a:lnTo>
                  <a:cubicBezTo>
                    <a:pt x="10581" y="430"/>
                    <a:pt x="10128" y="723"/>
                    <a:pt x="9647" y="997"/>
                  </a:cubicBezTo>
                  <a:lnTo>
                    <a:pt x="9648" y="998"/>
                  </a:lnTo>
                  <a:lnTo>
                    <a:pt x="9648" y="998"/>
                  </a:lnTo>
                  <a:cubicBezTo>
                    <a:pt x="7678" y="1147"/>
                    <a:pt x="5743" y="1650"/>
                    <a:pt x="3790" y="1758"/>
                  </a:cubicBezTo>
                  <a:cubicBezTo>
                    <a:pt x="2852" y="1814"/>
                    <a:pt x="1913" y="1849"/>
                    <a:pt x="978" y="1866"/>
                  </a:cubicBezTo>
                  <a:lnTo>
                    <a:pt x="978" y="1866"/>
                  </a:lnTo>
                  <a:cubicBezTo>
                    <a:pt x="755" y="1796"/>
                    <a:pt x="546" y="1710"/>
                    <a:pt x="340" y="1632"/>
                  </a:cubicBezTo>
                  <a:lnTo>
                    <a:pt x="340" y="1632"/>
                  </a:lnTo>
                  <a:cubicBezTo>
                    <a:pt x="1503" y="1627"/>
                    <a:pt x="2680" y="1574"/>
                    <a:pt x="3825" y="1453"/>
                  </a:cubicBezTo>
                  <a:cubicBezTo>
                    <a:pt x="5840" y="1214"/>
                    <a:pt x="7798" y="274"/>
                    <a:pt x="9808" y="109"/>
                  </a:cubicBezTo>
                  <a:cubicBezTo>
                    <a:pt x="10026" y="91"/>
                    <a:pt x="10243" y="74"/>
                    <a:pt x="10478" y="74"/>
                  </a:cubicBezTo>
                  <a:close/>
                  <a:moveTo>
                    <a:pt x="10478" y="0"/>
                  </a:moveTo>
                  <a:cubicBezTo>
                    <a:pt x="10243" y="0"/>
                    <a:pt x="10026" y="17"/>
                    <a:pt x="9791" y="39"/>
                  </a:cubicBezTo>
                  <a:cubicBezTo>
                    <a:pt x="7776" y="200"/>
                    <a:pt x="5818" y="1144"/>
                    <a:pt x="3825" y="1379"/>
                  </a:cubicBezTo>
                  <a:cubicBezTo>
                    <a:pt x="2611" y="1506"/>
                    <a:pt x="1397" y="1562"/>
                    <a:pt x="183" y="1562"/>
                  </a:cubicBezTo>
                  <a:lnTo>
                    <a:pt x="0" y="1562"/>
                  </a:lnTo>
                  <a:lnTo>
                    <a:pt x="161" y="1632"/>
                  </a:lnTo>
                  <a:cubicBezTo>
                    <a:pt x="418" y="1741"/>
                    <a:pt x="688" y="1849"/>
                    <a:pt x="962" y="1923"/>
                  </a:cubicBezTo>
                  <a:lnTo>
                    <a:pt x="962" y="1941"/>
                  </a:lnTo>
                  <a:cubicBezTo>
                    <a:pt x="1902" y="1923"/>
                    <a:pt x="2846" y="1889"/>
                    <a:pt x="3790" y="1832"/>
                  </a:cubicBezTo>
                  <a:cubicBezTo>
                    <a:pt x="5748" y="1723"/>
                    <a:pt x="7706" y="1214"/>
                    <a:pt x="9665" y="1070"/>
                  </a:cubicBezTo>
                  <a:lnTo>
                    <a:pt x="9682" y="1070"/>
                  </a:lnTo>
                  <a:cubicBezTo>
                    <a:pt x="10191" y="779"/>
                    <a:pt x="10661" y="453"/>
                    <a:pt x="11114" y="91"/>
                  </a:cubicBezTo>
                  <a:lnTo>
                    <a:pt x="11187" y="39"/>
                  </a:lnTo>
                  <a:lnTo>
                    <a:pt x="11079" y="39"/>
                  </a:lnTo>
                  <a:cubicBezTo>
                    <a:pt x="10879" y="17"/>
                    <a:pt x="10678" y="0"/>
                    <a:pt x="104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303;p35">
              <a:extLst>
                <a:ext uri="{FF2B5EF4-FFF2-40B4-BE49-F238E27FC236}">
                  <a16:creationId xmlns:a16="http://schemas.microsoft.com/office/drawing/2014/main" id="{354205F0-AA33-052E-E6A2-A9185EBCF88A}"/>
                </a:ext>
              </a:extLst>
            </p:cNvPr>
            <p:cNvSpPr/>
            <p:nvPr/>
          </p:nvSpPr>
          <p:spPr>
            <a:xfrm>
              <a:off x="894254" y="2155105"/>
              <a:ext cx="2528869" cy="373422"/>
            </a:xfrm>
            <a:custGeom>
              <a:avLst/>
              <a:gdLst/>
              <a:ahLst/>
              <a:cxnLst/>
              <a:rect l="l" t="t" r="r" b="b"/>
              <a:pathLst>
                <a:path w="21488" h="3173" extrusionOk="0">
                  <a:moveTo>
                    <a:pt x="4517" y="70"/>
                  </a:moveTo>
                  <a:cubicBezTo>
                    <a:pt x="7380" y="70"/>
                    <a:pt x="10374" y="688"/>
                    <a:pt x="13237" y="979"/>
                  </a:cubicBezTo>
                  <a:cubicBezTo>
                    <a:pt x="14164" y="1070"/>
                    <a:pt x="14869" y="1449"/>
                    <a:pt x="15556" y="1867"/>
                  </a:cubicBezTo>
                  <a:cubicBezTo>
                    <a:pt x="16266" y="2284"/>
                    <a:pt x="16953" y="2720"/>
                    <a:pt x="17823" y="2920"/>
                  </a:cubicBezTo>
                  <a:cubicBezTo>
                    <a:pt x="18058" y="2955"/>
                    <a:pt x="18298" y="2989"/>
                    <a:pt x="18533" y="2989"/>
                  </a:cubicBezTo>
                  <a:cubicBezTo>
                    <a:pt x="19506" y="2989"/>
                    <a:pt x="20447" y="2591"/>
                    <a:pt x="21403" y="2134"/>
                  </a:cubicBezTo>
                  <a:lnTo>
                    <a:pt x="21403" y="2134"/>
                  </a:lnTo>
                  <a:cubicBezTo>
                    <a:pt x="21389" y="2217"/>
                    <a:pt x="21376" y="2300"/>
                    <a:pt x="21363" y="2382"/>
                  </a:cubicBezTo>
                  <a:lnTo>
                    <a:pt x="21363" y="2382"/>
                  </a:lnTo>
                  <a:cubicBezTo>
                    <a:pt x="20463" y="2758"/>
                    <a:pt x="19541" y="3098"/>
                    <a:pt x="18624" y="3098"/>
                  </a:cubicBezTo>
                  <a:cubicBezTo>
                    <a:pt x="18407" y="3098"/>
                    <a:pt x="18167" y="3081"/>
                    <a:pt x="17932" y="3029"/>
                  </a:cubicBezTo>
                  <a:cubicBezTo>
                    <a:pt x="17045" y="2863"/>
                    <a:pt x="16301" y="2445"/>
                    <a:pt x="15522" y="2050"/>
                  </a:cubicBezTo>
                  <a:cubicBezTo>
                    <a:pt x="14760" y="1649"/>
                    <a:pt x="13964" y="1266"/>
                    <a:pt x="13002" y="1197"/>
                  </a:cubicBezTo>
                  <a:cubicBezTo>
                    <a:pt x="10409" y="979"/>
                    <a:pt x="7707" y="614"/>
                    <a:pt x="5079" y="614"/>
                  </a:cubicBezTo>
                  <a:cubicBezTo>
                    <a:pt x="4787" y="614"/>
                    <a:pt x="4500" y="614"/>
                    <a:pt x="4208" y="635"/>
                  </a:cubicBezTo>
                  <a:cubicBezTo>
                    <a:pt x="2828" y="670"/>
                    <a:pt x="1468" y="917"/>
                    <a:pt x="105" y="1116"/>
                  </a:cubicBezTo>
                  <a:lnTo>
                    <a:pt x="105" y="1116"/>
                  </a:lnTo>
                  <a:cubicBezTo>
                    <a:pt x="93" y="981"/>
                    <a:pt x="91" y="857"/>
                    <a:pt x="78" y="718"/>
                  </a:cubicBezTo>
                  <a:lnTo>
                    <a:pt x="78" y="718"/>
                  </a:lnTo>
                  <a:cubicBezTo>
                    <a:pt x="1376" y="449"/>
                    <a:pt x="2692" y="109"/>
                    <a:pt x="4008" y="70"/>
                  </a:cubicBezTo>
                  <a:close/>
                  <a:moveTo>
                    <a:pt x="4008" y="0"/>
                  </a:moveTo>
                  <a:cubicBezTo>
                    <a:pt x="2668" y="35"/>
                    <a:pt x="1363" y="379"/>
                    <a:pt x="40" y="653"/>
                  </a:cubicBezTo>
                  <a:lnTo>
                    <a:pt x="1" y="653"/>
                  </a:lnTo>
                  <a:lnTo>
                    <a:pt x="1" y="688"/>
                  </a:lnTo>
                  <a:cubicBezTo>
                    <a:pt x="22" y="853"/>
                    <a:pt x="22" y="1014"/>
                    <a:pt x="40" y="1179"/>
                  </a:cubicBezTo>
                  <a:lnTo>
                    <a:pt x="40" y="1214"/>
                  </a:lnTo>
                  <a:lnTo>
                    <a:pt x="75" y="1197"/>
                  </a:lnTo>
                  <a:cubicBezTo>
                    <a:pt x="1454" y="997"/>
                    <a:pt x="2829" y="744"/>
                    <a:pt x="4208" y="705"/>
                  </a:cubicBezTo>
                  <a:cubicBezTo>
                    <a:pt x="4500" y="688"/>
                    <a:pt x="4787" y="688"/>
                    <a:pt x="5079" y="688"/>
                  </a:cubicBezTo>
                  <a:cubicBezTo>
                    <a:pt x="7689" y="688"/>
                    <a:pt x="10409" y="1049"/>
                    <a:pt x="13002" y="1266"/>
                  </a:cubicBezTo>
                  <a:cubicBezTo>
                    <a:pt x="13946" y="1340"/>
                    <a:pt x="14725" y="1701"/>
                    <a:pt x="15487" y="2102"/>
                  </a:cubicBezTo>
                  <a:cubicBezTo>
                    <a:pt x="16266" y="2502"/>
                    <a:pt x="17010" y="2920"/>
                    <a:pt x="17932" y="3098"/>
                  </a:cubicBezTo>
                  <a:cubicBezTo>
                    <a:pt x="18150" y="3155"/>
                    <a:pt x="18385" y="3172"/>
                    <a:pt x="18624" y="3172"/>
                  </a:cubicBezTo>
                  <a:cubicBezTo>
                    <a:pt x="19564" y="3172"/>
                    <a:pt x="20491" y="2828"/>
                    <a:pt x="21396" y="2428"/>
                  </a:cubicBezTo>
                  <a:lnTo>
                    <a:pt x="21413" y="2428"/>
                  </a:lnTo>
                  <a:lnTo>
                    <a:pt x="21431" y="2411"/>
                  </a:lnTo>
                  <a:cubicBezTo>
                    <a:pt x="21452" y="2302"/>
                    <a:pt x="21470" y="2193"/>
                    <a:pt x="21487" y="2084"/>
                  </a:cubicBezTo>
                  <a:lnTo>
                    <a:pt x="21487" y="2010"/>
                  </a:lnTo>
                  <a:lnTo>
                    <a:pt x="21431" y="2050"/>
                  </a:lnTo>
                  <a:cubicBezTo>
                    <a:pt x="20473" y="2502"/>
                    <a:pt x="19512" y="2920"/>
                    <a:pt x="18533" y="2920"/>
                  </a:cubicBezTo>
                  <a:cubicBezTo>
                    <a:pt x="18298" y="2920"/>
                    <a:pt x="18058" y="2898"/>
                    <a:pt x="17841" y="2846"/>
                  </a:cubicBezTo>
                  <a:cubicBezTo>
                    <a:pt x="16971" y="2646"/>
                    <a:pt x="16301" y="2228"/>
                    <a:pt x="15596" y="1810"/>
                  </a:cubicBezTo>
                  <a:cubicBezTo>
                    <a:pt x="14904" y="1397"/>
                    <a:pt x="14181" y="997"/>
                    <a:pt x="13237" y="905"/>
                  </a:cubicBezTo>
                  <a:cubicBezTo>
                    <a:pt x="10391" y="614"/>
                    <a:pt x="7398" y="0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304;p35">
              <a:extLst>
                <a:ext uri="{FF2B5EF4-FFF2-40B4-BE49-F238E27FC236}">
                  <a16:creationId xmlns:a16="http://schemas.microsoft.com/office/drawing/2014/main" id="{3E672D68-5EF4-F3EF-9489-56D0E2E2B141}"/>
                </a:ext>
              </a:extLst>
            </p:cNvPr>
            <p:cNvSpPr/>
            <p:nvPr/>
          </p:nvSpPr>
          <p:spPr>
            <a:xfrm>
              <a:off x="1848338" y="1177296"/>
              <a:ext cx="394842" cy="49193"/>
            </a:xfrm>
            <a:custGeom>
              <a:avLst/>
              <a:gdLst/>
              <a:ahLst/>
              <a:cxnLst/>
              <a:rect l="l" t="t" r="r" b="b"/>
              <a:pathLst>
                <a:path w="3355" h="418" extrusionOk="0">
                  <a:moveTo>
                    <a:pt x="1967" y="100"/>
                  </a:moveTo>
                  <a:cubicBezTo>
                    <a:pt x="1713" y="124"/>
                    <a:pt x="1460" y="152"/>
                    <a:pt x="1207" y="182"/>
                  </a:cubicBezTo>
                  <a:lnTo>
                    <a:pt x="1207" y="182"/>
                  </a:lnTo>
                  <a:cubicBezTo>
                    <a:pt x="1458" y="146"/>
                    <a:pt x="1711" y="119"/>
                    <a:pt x="1967" y="100"/>
                  </a:cubicBezTo>
                  <a:close/>
                  <a:moveTo>
                    <a:pt x="2702" y="0"/>
                  </a:moveTo>
                  <a:cubicBezTo>
                    <a:pt x="1775" y="0"/>
                    <a:pt x="870" y="126"/>
                    <a:pt x="0" y="344"/>
                  </a:cubicBezTo>
                  <a:lnTo>
                    <a:pt x="17" y="418"/>
                  </a:lnTo>
                  <a:cubicBezTo>
                    <a:pt x="1031" y="274"/>
                    <a:pt x="2049" y="126"/>
                    <a:pt x="3081" y="109"/>
                  </a:cubicBezTo>
                  <a:cubicBezTo>
                    <a:pt x="3172" y="109"/>
                    <a:pt x="3264" y="91"/>
                    <a:pt x="3355" y="91"/>
                  </a:cubicBezTo>
                  <a:lnTo>
                    <a:pt x="3355" y="17"/>
                  </a:lnTo>
                  <a:cubicBezTo>
                    <a:pt x="3137" y="17"/>
                    <a:pt x="2920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305;p35">
              <a:extLst>
                <a:ext uri="{FF2B5EF4-FFF2-40B4-BE49-F238E27FC236}">
                  <a16:creationId xmlns:a16="http://schemas.microsoft.com/office/drawing/2014/main" id="{F008DEAC-960B-29DE-3E15-8B540A03CFFB}"/>
                </a:ext>
              </a:extLst>
            </p:cNvPr>
            <p:cNvSpPr/>
            <p:nvPr/>
          </p:nvSpPr>
          <p:spPr>
            <a:xfrm>
              <a:off x="1564596" y="3089653"/>
              <a:ext cx="1489218" cy="275036"/>
            </a:xfrm>
            <a:custGeom>
              <a:avLst/>
              <a:gdLst/>
              <a:ahLst/>
              <a:cxnLst/>
              <a:rect l="l" t="t" r="r" b="b"/>
              <a:pathLst>
                <a:path w="12654" h="2337" extrusionOk="0">
                  <a:moveTo>
                    <a:pt x="11131" y="70"/>
                  </a:moveTo>
                  <a:cubicBezTo>
                    <a:pt x="11581" y="70"/>
                    <a:pt x="12035" y="106"/>
                    <a:pt x="12501" y="170"/>
                  </a:cubicBezTo>
                  <a:lnTo>
                    <a:pt x="12501" y="170"/>
                  </a:lnTo>
                  <a:cubicBezTo>
                    <a:pt x="12297" y="370"/>
                    <a:pt x="12077" y="556"/>
                    <a:pt x="11842" y="743"/>
                  </a:cubicBezTo>
                  <a:lnTo>
                    <a:pt x="11842" y="743"/>
                  </a:lnTo>
                  <a:cubicBezTo>
                    <a:pt x="11647" y="722"/>
                    <a:pt x="11452" y="705"/>
                    <a:pt x="11257" y="705"/>
                  </a:cubicBezTo>
                  <a:cubicBezTo>
                    <a:pt x="11022" y="705"/>
                    <a:pt x="10805" y="722"/>
                    <a:pt x="10570" y="744"/>
                  </a:cubicBezTo>
                  <a:cubicBezTo>
                    <a:pt x="8555" y="905"/>
                    <a:pt x="6597" y="1849"/>
                    <a:pt x="4604" y="2084"/>
                  </a:cubicBezTo>
                  <a:cubicBezTo>
                    <a:pt x="3390" y="2211"/>
                    <a:pt x="2176" y="2267"/>
                    <a:pt x="962" y="2267"/>
                  </a:cubicBezTo>
                  <a:lnTo>
                    <a:pt x="962" y="2277"/>
                  </a:lnTo>
                  <a:lnTo>
                    <a:pt x="962" y="2277"/>
                  </a:lnTo>
                  <a:cubicBezTo>
                    <a:pt x="747" y="2177"/>
                    <a:pt x="535" y="2076"/>
                    <a:pt x="321" y="1976"/>
                  </a:cubicBezTo>
                  <a:lnTo>
                    <a:pt x="327" y="1976"/>
                  </a:lnTo>
                  <a:cubicBezTo>
                    <a:pt x="1650" y="1976"/>
                    <a:pt x="2972" y="1919"/>
                    <a:pt x="4295" y="1741"/>
                  </a:cubicBezTo>
                  <a:cubicBezTo>
                    <a:pt x="6362" y="1484"/>
                    <a:pt x="8268" y="396"/>
                    <a:pt x="10296" y="126"/>
                  </a:cubicBezTo>
                  <a:cubicBezTo>
                    <a:pt x="10570" y="70"/>
                    <a:pt x="10839" y="70"/>
                    <a:pt x="11131" y="70"/>
                  </a:cubicBezTo>
                  <a:close/>
                  <a:moveTo>
                    <a:pt x="11131" y="0"/>
                  </a:moveTo>
                  <a:cubicBezTo>
                    <a:pt x="10839" y="0"/>
                    <a:pt x="10570" y="0"/>
                    <a:pt x="10296" y="52"/>
                  </a:cubicBezTo>
                  <a:cubicBezTo>
                    <a:pt x="8250" y="327"/>
                    <a:pt x="6327" y="1414"/>
                    <a:pt x="4295" y="1667"/>
                  </a:cubicBezTo>
                  <a:cubicBezTo>
                    <a:pt x="2955" y="1849"/>
                    <a:pt x="1650" y="1902"/>
                    <a:pt x="327" y="1902"/>
                  </a:cubicBezTo>
                  <a:lnTo>
                    <a:pt x="0" y="1902"/>
                  </a:lnTo>
                  <a:lnTo>
                    <a:pt x="144" y="1958"/>
                  </a:lnTo>
                  <a:cubicBezTo>
                    <a:pt x="146" y="1960"/>
                    <a:pt x="149" y="1961"/>
                    <a:pt x="151" y="1962"/>
                  </a:cubicBezTo>
                  <a:lnTo>
                    <a:pt x="151" y="1962"/>
                  </a:lnTo>
                  <a:lnTo>
                    <a:pt x="144" y="1976"/>
                  </a:lnTo>
                  <a:lnTo>
                    <a:pt x="175" y="1976"/>
                  </a:lnTo>
                  <a:cubicBezTo>
                    <a:pt x="419" y="2112"/>
                    <a:pt x="681" y="2232"/>
                    <a:pt x="940" y="2337"/>
                  </a:cubicBezTo>
                  <a:lnTo>
                    <a:pt x="962" y="2337"/>
                  </a:lnTo>
                  <a:cubicBezTo>
                    <a:pt x="2176" y="2337"/>
                    <a:pt x="3407" y="2285"/>
                    <a:pt x="4604" y="2158"/>
                  </a:cubicBezTo>
                  <a:cubicBezTo>
                    <a:pt x="6619" y="1919"/>
                    <a:pt x="8577" y="979"/>
                    <a:pt x="10587" y="814"/>
                  </a:cubicBezTo>
                  <a:cubicBezTo>
                    <a:pt x="10805" y="796"/>
                    <a:pt x="11022" y="779"/>
                    <a:pt x="11257" y="779"/>
                  </a:cubicBezTo>
                  <a:cubicBezTo>
                    <a:pt x="11457" y="779"/>
                    <a:pt x="11658" y="796"/>
                    <a:pt x="11858" y="796"/>
                  </a:cubicBezTo>
                  <a:lnTo>
                    <a:pt x="11875" y="814"/>
                  </a:lnTo>
                  <a:lnTo>
                    <a:pt x="11893" y="796"/>
                  </a:lnTo>
                  <a:cubicBezTo>
                    <a:pt x="12127" y="596"/>
                    <a:pt x="12362" y="396"/>
                    <a:pt x="12602" y="179"/>
                  </a:cubicBezTo>
                  <a:lnTo>
                    <a:pt x="12654" y="126"/>
                  </a:lnTo>
                  <a:lnTo>
                    <a:pt x="12580" y="109"/>
                  </a:lnTo>
                  <a:cubicBezTo>
                    <a:pt x="12093" y="35"/>
                    <a:pt x="11601" y="0"/>
                    <a:pt x="111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306;p35">
              <a:extLst>
                <a:ext uri="{FF2B5EF4-FFF2-40B4-BE49-F238E27FC236}">
                  <a16:creationId xmlns:a16="http://schemas.microsoft.com/office/drawing/2014/main" id="{DC71290A-7F1B-8AD6-1863-AB7B6F7E200E}"/>
                </a:ext>
              </a:extLst>
            </p:cNvPr>
            <p:cNvSpPr/>
            <p:nvPr/>
          </p:nvSpPr>
          <p:spPr>
            <a:xfrm>
              <a:off x="1615789" y="919397"/>
              <a:ext cx="896308" cy="124043"/>
            </a:xfrm>
            <a:custGeom>
              <a:avLst/>
              <a:gdLst/>
              <a:ahLst/>
              <a:cxnLst/>
              <a:rect l="l" t="t" r="r" b="b"/>
              <a:pathLst>
                <a:path w="7616" h="1054" extrusionOk="0">
                  <a:moveTo>
                    <a:pt x="5331" y="74"/>
                  </a:moveTo>
                  <a:cubicBezTo>
                    <a:pt x="5920" y="104"/>
                    <a:pt x="6484" y="188"/>
                    <a:pt x="7045" y="316"/>
                  </a:cubicBezTo>
                  <a:lnTo>
                    <a:pt x="7045" y="316"/>
                  </a:lnTo>
                  <a:cubicBezTo>
                    <a:pt x="6386" y="331"/>
                    <a:pt x="5739" y="347"/>
                    <a:pt x="5096" y="366"/>
                  </a:cubicBezTo>
                  <a:cubicBezTo>
                    <a:pt x="3517" y="416"/>
                    <a:pt x="1977" y="747"/>
                    <a:pt x="420" y="936"/>
                  </a:cubicBezTo>
                  <a:lnTo>
                    <a:pt x="420" y="936"/>
                  </a:lnTo>
                  <a:cubicBezTo>
                    <a:pt x="924" y="719"/>
                    <a:pt x="1443" y="544"/>
                    <a:pt x="1993" y="401"/>
                  </a:cubicBezTo>
                  <a:cubicBezTo>
                    <a:pt x="3007" y="257"/>
                    <a:pt x="4025" y="109"/>
                    <a:pt x="5057" y="92"/>
                  </a:cubicBezTo>
                  <a:cubicBezTo>
                    <a:pt x="5148" y="92"/>
                    <a:pt x="5240" y="74"/>
                    <a:pt x="5331" y="74"/>
                  </a:cubicBezTo>
                  <a:close/>
                  <a:moveTo>
                    <a:pt x="5331" y="0"/>
                  </a:moveTo>
                  <a:cubicBezTo>
                    <a:pt x="5240" y="0"/>
                    <a:pt x="5148" y="18"/>
                    <a:pt x="5057" y="18"/>
                  </a:cubicBezTo>
                  <a:cubicBezTo>
                    <a:pt x="4025" y="40"/>
                    <a:pt x="3007" y="183"/>
                    <a:pt x="1976" y="327"/>
                  </a:cubicBezTo>
                  <a:cubicBezTo>
                    <a:pt x="1358" y="492"/>
                    <a:pt x="762" y="692"/>
                    <a:pt x="201" y="962"/>
                  </a:cubicBezTo>
                  <a:lnTo>
                    <a:pt x="1" y="1053"/>
                  </a:lnTo>
                  <a:lnTo>
                    <a:pt x="1" y="1053"/>
                  </a:lnTo>
                  <a:lnTo>
                    <a:pt x="218" y="1036"/>
                  </a:lnTo>
                  <a:cubicBezTo>
                    <a:pt x="1850" y="853"/>
                    <a:pt x="3442" y="492"/>
                    <a:pt x="5096" y="436"/>
                  </a:cubicBezTo>
                  <a:cubicBezTo>
                    <a:pt x="5836" y="418"/>
                    <a:pt x="6580" y="401"/>
                    <a:pt x="7341" y="383"/>
                  </a:cubicBezTo>
                  <a:lnTo>
                    <a:pt x="7615" y="383"/>
                  </a:lnTo>
                  <a:lnTo>
                    <a:pt x="7341" y="309"/>
                  </a:lnTo>
                  <a:cubicBezTo>
                    <a:pt x="6688" y="148"/>
                    <a:pt x="6018" y="57"/>
                    <a:pt x="53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307;p35">
              <a:extLst>
                <a:ext uri="{FF2B5EF4-FFF2-40B4-BE49-F238E27FC236}">
                  <a16:creationId xmlns:a16="http://schemas.microsoft.com/office/drawing/2014/main" id="{07C78630-A4D4-FDDE-74B1-9B88ACCF8458}"/>
                </a:ext>
              </a:extLst>
            </p:cNvPr>
            <p:cNvSpPr/>
            <p:nvPr/>
          </p:nvSpPr>
          <p:spPr>
            <a:xfrm>
              <a:off x="1440672" y="2886879"/>
              <a:ext cx="1770961" cy="384132"/>
            </a:xfrm>
            <a:custGeom>
              <a:avLst/>
              <a:gdLst/>
              <a:ahLst/>
              <a:cxnLst/>
              <a:rect l="l" t="t" r="r" b="b"/>
              <a:pathLst>
                <a:path w="15048" h="3264" extrusionOk="0">
                  <a:moveTo>
                    <a:pt x="13198" y="74"/>
                  </a:moveTo>
                  <a:cubicBezTo>
                    <a:pt x="13748" y="74"/>
                    <a:pt x="14327" y="177"/>
                    <a:pt x="14927" y="315"/>
                  </a:cubicBezTo>
                  <a:lnTo>
                    <a:pt x="14927" y="315"/>
                  </a:lnTo>
                  <a:cubicBezTo>
                    <a:pt x="14835" y="439"/>
                    <a:pt x="14743" y="560"/>
                    <a:pt x="14651" y="682"/>
                  </a:cubicBezTo>
                  <a:lnTo>
                    <a:pt x="14651" y="682"/>
                  </a:lnTo>
                  <a:cubicBezTo>
                    <a:pt x="14021" y="466"/>
                    <a:pt x="13357" y="270"/>
                    <a:pt x="12693" y="270"/>
                  </a:cubicBezTo>
                  <a:cubicBezTo>
                    <a:pt x="12458" y="270"/>
                    <a:pt x="12219" y="309"/>
                    <a:pt x="11984" y="361"/>
                  </a:cubicBezTo>
                  <a:cubicBezTo>
                    <a:pt x="9826" y="853"/>
                    <a:pt x="7781" y="1815"/>
                    <a:pt x="5622" y="2228"/>
                  </a:cubicBezTo>
                  <a:cubicBezTo>
                    <a:pt x="4043" y="2537"/>
                    <a:pt x="2468" y="3190"/>
                    <a:pt x="853" y="3190"/>
                  </a:cubicBezTo>
                  <a:lnTo>
                    <a:pt x="818" y="3190"/>
                  </a:lnTo>
                  <a:cubicBezTo>
                    <a:pt x="688" y="3190"/>
                    <a:pt x="562" y="3190"/>
                    <a:pt x="453" y="3172"/>
                  </a:cubicBezTo>
                  <a:lnTo>
                    <a:pt x="451" y="3177"/>
                  </a:lnTo>
                  <a:lnTo>
                    <a:pt x="451" y="3177"/>
                  </a:lnTo>
                  <a:cubicBezTo>
                    <a:pt x="398" y="3143"/>
                    <a:pt x="350" y="3112"/>
                    <a:pt x="301" y="3080"/>
                  </a:cubicBezTo>
                  <a:lnTo>
                    <a:pt x="301" y="3080"/>
                  </a:lnTo>
                  <a:cubicBezTo>
                    <a:pt x="557" y="3105"/>
                    <a:pt x="811" y="3120"/>
                    <a:pt x="1053" y="3120"/>
                  </a:cubicBezTo>
                  <a:lnTo>
                    <a:pt x="1106" y="3120"/>
                  </a:lnTo>
                  <a:cubicBezTo>
                    <a:pt x="2737" y="3120"/>
                    <a:pt x="4191" y="2228"/>
                    <a:pt x="5748" y="1902"/>
                  </a:cubicBezTo>
                  <a:cubicBezTo>
                    <a:pt x="7998" y="1449"/>
                    <a:pt x="10174" y="579"/>
                    <a:pt x="12419" y="144"/>
                  </a:cubicBezTo>
                  <a:cubicBezTo>
                    <a:pt x="12676" y="91"/>
                    <a:pt x="12928" y="74"/>
                    <a:pt x="13198" y="74"/>
                  </a:cubicBezTo>
                  <a:close/>
                  <a:moveTo>
                    <a:pt x="13198" y="0"/>
                  </a:moveTo>
                  <a:cubicBezTo>
                    <a:pt x="12928" y="0"/>
                    <a:pt x="12654" y="17"/>
                    <a:pt x="12402" y="74"/>
                  </a:cubicBezTo>
                  <a:cubicBezTo>
                    <a:pt x="10152" y="527"/>
                    <a:pt x="7976" y="1379"/>
                    <a:pt x="5731" y="1849"/>
                  </a:cubicBezTo>
                  <a:cubicBezTo>
                    <a:pt x="4169" y="2176"/>
                    <a:pt x="2703" y="3046"/>
                    <a:pt x="1106" y="3046"/>
                  </a:cubicBezTo>
                  <a:lnTo>
                    <a:pt x="1053" y="3046"/>
                  </a:lnTo>
                  <a:cubicBezTo>
                    <a:pt x="762" y="3046"/>
                    <a:pt x="453" y="3029"/>
                    <a:pt x="166" y="2989"/>
                  </a:cubicBezTo>
                  <a:lnTo>
                    <a:pt x="166" y="2989"/>
                  </a:lnTo>
                  <a:cubicBezTo>
                    <a:pt x="166" y="2989"/>
                    <a:pt x="166" y="2989"/>
                    <a:pt x="166" y="2989"/>
                  </a:cubicBezTo>
                  <a:lnTo>
                    <a:pt x="0" y="2972"/>
                  </a:lnTo>
                  <a:lnTo>
                    <a:pt x="127" y="3063"/>
                  </a:lnTo>
                  <a:cubicBezTo>
                    <a:pt x="235" y="3120"/>
                    <a:pt x="327" y="3190"/>
                    <a:pt x="418" y="3246"/>
                  </a:cubicBezTo>
                  <a:lnTo>
                    <a:pt x="436" y="3246"/>
                  </a:lnTo>
                  <a:cubicBezTo>
                    <a:pt x="562" y="3264"/>
                    <a:pt x="688" y="3264"/>
                    <a:pt x="818" y="3264"/>
                  </a:cubicBezTo>
                  <a:lnTo>
                    <a:pt x="853" y="3264"/>
                  </a:lnTo>
                  <a:cubicBezTo>
                    <a:pt x="2485" y="3264"/>
                    <a:pt x="4060" y="2611"/>
                    <a:pt x="5640" y="2302"/>
                  </a:cubicBezTo>
                  <a:cubicBezTo>
                    <a:pt x="7815" y="1884"/>
                    <a:pt x="9847" y="923"/>
                    <a:pt x="12001" y="418"/>
                  </a:cubicBezTo>
                  <a:cubicBezTo>
                    <a:pt x="12241" y="379"/>
                    <a:pt x="12458" y="344"/>
                    <a:pt x="12693" y="344"/>
                  </a:cubicBezTo>
                  <a:cubicBezTo>
                    <a:pt x="13363" y="344"/>
                    <a:pt x="13999" y="544"/>
                    <a:pt x="14651" y="762"/>
                  </a:cubicBezTo>
                  <a:lnTo>
                    <a:pt x="14669" y="762"/>
                  </a:lnTo>
                  <a:lnTo>
                    <a:pt x="14686" y="744"/>
                  </a:lnTo>
                  <a:cubicBezTo>
                    <a:pt x="14795" y="596"/>
                    <a:pt x="14904" y="470"/>
                    <a:pt x="15012" y="326"/>
                  </a:cubicBezTo>
                  <a:lnTo>
                    <a:pt x="15047" y="270"/>
                  </a:lnTo>
                  <a:lnTo>
                    <a:pt x="14995" y="270"/>
                  </a:lnTo>
                  <a:cubicBezTo>
                    <a:pt x="14377" y="109"/>
                    <a:pt x="13781" y="0"/>
                    <a:pt x="131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308;p35">
              <a:extLst>
                <a:ext uri="{FF2B5EF4-FFF2-40B4-BE49-F238E27FC236}">
                  <a16:creationId xmlns:a16="http://schemas.microsoft.com/office/drawing/2014/main" id="{8E825715-940D-5AEC-11E9-E5FCE3F9189E}"/>
                </a:ext>
              </a:extLst>
            </p:cNvPr>
            <p:cNvSpPr/>
            <p:nvPr/>
          </p:nvSpPr>
          <p:spPr>
            <a:xfrm>
              <a:off x="1284973" y="2820739"/>
              <a:ext cx="1980445" cy="399078"/>
            </a:xfrm>
            <a:custGeom>
              <a:avLst/>
              <a:gdLst/>
              <a:ahLst/>
              <a:cxnLst/>
              <a:rect l="l" t="t" r="r" b="b"/>
              <a:pathLst>
                <a:path w="16828" h="3391" extrusionOk="0">
                  <a:moveTo>
                    <a:pt x="15609" y="70"/>
                  </a:moveTo>
                  <a:cubicBezTo>
                    <a:pt x="15977" y="70"/>
                    <a:pt x="16361" y="107"/>
                    <a:pt x="16711" y="171"/>
                  </a:cubicBezTo>
                  <a:lnTo>
                    <a:pt x="16711" y="171"/>
                  </a:lnTo>
                  <a:cubicBezTo>
                    <a:pt x="16681" y="222"/>
                    <a:pt x="16647" y="271"/>
                    <a:pt x="16621" y="322"/>
                  </a:cubicBezTo>
                  <a:lnTo>
                    <a:pt x="16621" y="322"/>
                  </a:lnTo>
                  <a:cubicBezTo>
                    <a:pt x="16176" y="234"/>
                    <a:pt x="15731" y="179"/>
                    <a:pt x="15282" y="179"/>
                  </a:cubicBezTo>
                  <a:cubicBezTo>
                    <a:pt x="14995" y="179"/>
                    <a:pt x="14704" y="201"/>
                    <a:pt x="14412" y="253"/>
                  </a:cubicBezTo>
                  <a:cubicBezTo>
                    <a:pt x="12149" y="671"/>
                    <a:pt x="9882" y="1141"/>
                    <a:pt x="7615" y="1593"/>
                  </a:cubicBezTo>
                  <a:cubicBezTo>
                    <a:pt x="6797" y="1759"/>
                    <a:pt x="6075" y="2176"/>
                    <a:pt x="5348" y="2555"/>
                  </a:cubicBezTo>
                  <a:cubicBezTo>
                    <a:pt x="4604" y="2938"/>
                    <a:pt x="3882" y="3282"/>
                    <a:pt x="3064" y="3299"/>
                  </a:cubicBezTo>
                  <a:cubicBezTo>
                    <a:pt x="2990" y="3316"/>
                    <a:pt x="2938" y="3316"/>
                    <a:pt x="2864" y="3316"/>
                  </a:cubicBezTo>
                  <a:cubicBezTo>
                    <a:pt x="2141" y="3316"/>
                    <a:pt x="1432" y="3173"/>
                    <a:pt x="706" y="2973"/>
                  </a:cubicBezTo>
                  <a:cubicBezTo>
                    <a:pt x="568" y="2862"/>
                    <a:pt x="438" y="2748"/>
                    <a:pt x="304" y="2628"/>
                  </a:cubicBezTo>
                  <a:lnTo>
                    <a:pt x="304" y="2628"/>
                  </a:lnTo>
                  <a:cubicBezTo>
                    <a:pt x="1228" y="2949"/>
                    <a:pt x="2138" y="3190"/>
                    <a:pt x="3064" y="3190"/>
                  </a:cubicBezTo>
                  <a:lnTo>
                    <a:pt x="3281" y="3190"/>
                  </a:lnTo>
                  <a:cubicBezTo>
                    <a:pt x="4134" y="3155"/>
                    <a:pt x="4822" y="2738"/>
                    <a:pt x="5514" y="2303"/>
                  </a:cubicBezTo>
                  <a:cubicBezTo>
                    <a:pt x="6201" y="1867"/>
                    <a:pt x="6889" y="1415"/>
                    <a:pt x="7724" y="1289"/>
                  </a:cubicBezTo>
                  <a:cubicBezTo>
                    <a:pt x="10100" y="906"/>
                    <a:pt x="12476" y="471"/>
                    <a:pt x="14869" y="127"/>
                  </a:cubicBezTo>
                  <a:cubicBezTo>
                    <a:pt x="15121" y="92"/>
                    <a:pt x="15356" y="70"/>
                    <a:pt x="15609" y="70"/>
                  </a:cubicBezTo>
                  <a:close/>
                  <a:moveTo>
                    <a:pt x="15609" y="1"/>
                  </a:moveTo>
                  <a:cubicBezTo>
                    <a:pt x="15356" y="1"/>
                    <a:pt x="15104" y="18"/>
                    <a:pt x="14847" y="53"/>
                  </a:cubicBezTo>
                  <a:cubicBezTo>
                    <a:pt x="12476" y="397"/>
                    <a:pt x="10083" y="832"/>
                    <a:pt x="7707" y="1215"/>
                  </a:cubicBezTo>
                  <a:cubicBezTo>
                    <a:pt x="6854" y="1341"/>
                    <a:pt x="6166" y="1811"/>
                    <a:pt x="5475" y="2246"/>
                  </a:cubicBezTo>
                  <a:cubicBezTo>
                    <a:pt x="4787" y="2681"/>
                    <a:pt x="4117" y="3081"/>
                    <a:pt x="3264" y="3116"/>
                  </a:cubicBezTo>
                  <a:lnTo>
                    <a:pt x="3064" y="3116"/>
                  </a:lnTo>
                  <a:cubicBezTo>
                    <a:pt x="2102" y="3116"/>
                    <a:pt x="1141" y="2846"/>
                    <a:pt x="183" y="2520"/>
                  </a:cubicBezTo>
                  <a:lnTo>
                    <a:pt x="1" y="2446"/>
                  </a:lnTo>
                  <a:lnTo>
                    <a:pt x="144" y="2572"/>
                  </a:lnTo>
                  <a:cubicBezTo>
                    <a:pt x="144" y="2572"/>
                    <a:pt x="144" y="2572"/>
                    <a:pt x="144" y="2572"/>
                  </a:cubicBezTo>
                  <a:lnTo>
                    <a:pt x="144" y="2572"/>
                  </a:lnTo>
                  <a:cubicBezTo>
                    <a:pt x="310" y="2738"/>
                    <a:pt x="488" y="2881"/>
                    <a:pt x="671" y="3029"/>
                  </a:cubicBezTo>
                  <a:lnTo>
                    <a:pt x="671" y="3047"/>
                  </a:lnTo>
                  <a:lnTo>
                    <a:pt x="688" y="3047"/>
                  </a:lnTo>
                  <a:cubicBezTo>
                    <a:pt x="1415" y="3247"/>
                    <a:pt x="2141" y="3390"/>
                    <a:pt x="2864" y="3390"/>
                  </a:cubicBezTo>
                  <a:cubicBezTo>
                    <a:pt x="2938" y="3390"/>
                    <a:pt x="3012" y="3390"/>
                    <a:pt x="3064" y="3373"/>
                  </a:cubicBezTo>
                  <a:cubicBezTo>
                    <a:pt x="3899" y="3356"/>
                    <a:pt x="4643" y="3007"/>
                    <a:pt x="5366" y="2629"/>
                  </a:cubicBezTo>
                  <a:cubicBezTo>
                    <a:pt x="6110" y="2246"/>
                    <a:pt x="6836" y="1833"/>
                    <a:pt x="7633" y="1667"/>
                  </a:cubicBezTo>
                  <a:cubicBezTo>
                    <a:pt x="9900" y="1215"/>
                    <a:pt x="12167" y="745"/>
                    <a:pt x="14434" y="327"/>
                  </a:cubicBezTo>
                  <a:cubicBezTo>
                    <a:pt x="14721" y="271"/>
                    <a:pt x="14995" y="253"/>
                    <a:pt x="15282" y="253"/>
                  </a:cubicBezTo>
                  <a:cubicBezTo>
                    <a:pt x="15739" y="253"/>
                    <a:pt x="16174" y="310"/>
                    <a:pt x="16627" y="397"/>
                  </a:cubicBezTo>
                  <a:lnTo>
                    <a:pt x="16644" y="397"/>
                  </a:lnTo>
                  <a:lnTo>
                    <a:pt x="16662" y="379"/>
                  </a:lnTo>
                  <a:cubicBezTo>
                    <a:pt x="16718" y="310"/>
                    <a:pt x="16753" y="236"/>
                    <a:pt x="16805" y="162"/>
                  </a:cubicBezTo>
                  <a:lnTo>
                    <a:pt x="16827" y="110"/>
                  </a:lnTo>
                  <a:lnTo>
                    <a:pt x="16771" y="110"/>
                  </a:lnTo>
                  <a:cubicBezTo>
                    <a:pt x="16392" y="36"/>
                    <a:pt x="16009" y="1"/>
                    <a:pt x="156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309;p35">
              <a:extLst>
                <a:ext uri="{FF2B5EF4-FFF2-40B4-BE49-F238E27FC236}">
                  <a16:creationId xmlns:a16="http://schemas.microsoft.com/office/drawing/2014/main" id="{8AFA7051-B55E-F162-CAB6-EB3474F0C2D4}"/>
                </a:ext>
              </a:extLst>
            </p:cNvPr>
            <p:cNvSpPr/>
            <p:nvPr/>
          </p:nvSpPr>
          <p:spPr>
            <a:xfrm>
              <a:off x="1400188" y="2861223"/>
              <a:ext cx="1830864" cy="392841"/>
            </a:xfrm>
            <a:custGeom>
              <a:avLst/>
              <a:gdLst/>
              <a:ahLst/>
              <a:cxnLst/>
              <a:rect l="l" t="t" r="r" b="b"/>
              <a:pathLst>
                <a:path w="15557" h="3338" extrusionOk="0">
                  <a:moveTo>
                    <a:pt x="13942" y="74"/>
                  </a:moveTo>
                  <a:cubicBezTo>
                    <a:pt x="14432" y="74"/>
                    <a:pt x="14938" y="155"/>
                    <a:pt x="15441" y="277"/>
                  </a:cubicBezTo>
                  <a:lnTo>
                    <a:pt x="15441" y="277"/>
                  </a:lnTo>
                  <a:cubicBezTo>
                    <a:pt x="15398" y="351"/>
                    <a:pt x="15352" y="423"/>
                    <a:pt x="15310" y="480"/>
                  </a:cubicBezTo>
                  <a:lnTo>
                    <a:pt x="15310" y="480"/>
                  </a:lnTo>
                  <a:cubicBezTo>
                    <a:pt x="14702" y="323"/>
                    <a:pt x="14116" y="218"/>
                    <a:pt x="13542" y="218"/>
                  </a:cubicBezTo>
                  <a:cubicBezTo>
                    <a:pt x="13272" y="218"/>
                    <a:pt x="12998" y="235"/>
                    <a:pt x="12746" y="292"/>
                  </a:cubicBezTo>
                  <a:cubicBezTo>
                    <a:pt x="10496" y="745"/>
                    <a:pt x="8320" y="1597"/>
                    <a:pt x="6075" y="2067"/>
                  </a:cubicBezTo>
                  <a:cubicBezTo>
                    <a:pt x="4513" y="2394"/>
                    <a:pt x="3047" y="3264"/>
                    <a:pt x="1450" y="3264"/>
                  </a:cubicBezTo>
                  <a:lnTo>
                    <a:pt x="1397" y="3264"/>
                  </a:lnTo>
                  <a:cubicBezTo>
                    <a:pt x="1106" y="3264"/>
                    <a:pt x="797" y="3247"/>
                    <a:pt x="510" y="3207"/>
                  </a:cubicBezTo>
                  <a:cubicBezTo>
                    <a:pt x="445" y="3166"/>
                    <a:pt x="380" y="3123"/>
                    <a:pt x="315" y="3076"/>
                  </a:cubicBezTo>
                  <a:lnTo>
                    <a:pt x="315" y="3076"/>
                  </a:lnTo>
                  <a:cubicBezTo>
                    <a:pt x="767" y="3149"/>
                    <a:pt x="1219" y="3190"/>
                    <a:pt x="1667" y="3190"/>
                  </a:cubicBezTo>
                  <a:lnTo>
                    <a:pt x="1850" y="3190"/>
                  </a:lnTo>
                  <a:cubicBezTo>
                    <a:pt x="2664" y="3173"/>
                    <a:pt x="3447" y="2881"/>
                    <a:pt x="4226" y="2555"/>
                  </a:cubicBezTo>
                  <a:cubicBezTo>
                    <a:pt x="5005" y="2228"/>
                    <a:pt x="5766" y="1885"/>
                    <a:pt x="6562" y="1724"/>
                  </a:cubicBezTo>
                  <a:cubicBezTo>
                    <a:pt x="8721" y="1288"/>
                    <a:pt x="10861" y="688"/>
                    <a:pt x="12998" y="183"/>
                  </a:cubicBezTo>
                  <a:cubicBezTo>
                    <a:pt x="13307" y="109"/>
                    <a:pt x="13616" y="74"/>
                    <a:pt x="13942" y="74"/>
                  </a:cubicBezTo>
                  <a:close/>
                  <a:moveTo>
                    <a:pt x="13942" y="0"/>
                  </a:moveTo>
                  <a:cubicBezTo>
                    <a:pt x="13616" y="0"/>
                    <a:pt x="13290" y="35"/>
                    <a:pt x="12981" y="109"/>
                  </a:cubicBezTo>
                  <a:cubicBezTo>
                    <a:pt x="10844" y="618"/>
                    <a:pt x="8703" y="1215"/>
                    <a:pt x="6545" y="1650"/>
                  </a:cubicBezTo>
                  <a:cubicBezTo>
                    <a:pt x="5749" y="1815"/>
                    <a:pt x="4970" y="2176"/>
                    <a:pt x="4208" y="2502"/>
                  </a:cubicBezTo>
                  <a:cubicBezTo>
                    <a:pt x="3425" y="2811"/>
                    <a:pt x="2646" y="3099"/>
                    <a:pt x="1850" y="3120"/>
                  </a:cubicBezTo>
                  <a:lnTo>
                    <a:pt x="1667" y="3120"/>
                  </a:lnTo>
                  <a:cubicBezTo>
                    <a:pt x="1172" y="3120"/>
                    <a:pt x="689" y="3066"/>
                    <a:pt x="189" y="2977"/>
                  </a:cubicBezTo>
                  <a:lnTo>
                    <a:pt x="189" y="2977"/>
                  </a:lnTo>
                  <a:cubicBezTo>
                    <a:pt x="187" y="2976"/>
                    <a:pt x="185" y="2974"/>
                    <a:pt x="183" y="2972"/>
                  </a:cubicBezTo>
                  <a:lnTo>
                    <a:pt x="181" y="2976"/>
                  </a:lnTo>
                  <a:lnTo>
                    <a:pt x="181" y="2976"/>
                  </a:lnTo>
                  <a:cubicBezTo>
                    <a:pt x="175" y="2975"/>
                    <a:pt x="168" y="2974"/>
                    <a:pt x="162" y="2972"/>
                  </a:cubicBezTo>
                  <a:lnTo>
                    <a:pt x="1" y="2938"/>
                  </a:lnTo>
                  <a:lnTo>
                    <a:pt x="144" y="3046"/>
                  </a:lnTo>
                  <a:cubicBezTo>
                    <a:pt x="253" y="3120"/>
                    <a:pt x="362" y="3190"/>
                    <a:pt x="471" y="3281"/>
                  </a:cubicBezTo>
                  <a:lnTo>
                    <a:pt x="488" y="3281"/>
                  </a:lnTo>
                  <a:cubicBezTo>
                    <a:pt x="797" y="3316"/>
                    <a:pt x="1106" y="3338"/>
                    <a:pt x="1397" y="3338"/>
                  </a:cubicBezTo>
                  <a:lnTo>
                    <a:pt x="1450" y="3338"/>
                  </a:lnTo>
                  <a:cubicBezTo>
                    <a:pt x="3081" y="3338"/>
                    <a:pt x="4535" y="2446"/>
                    <a:pt x="6092" y="2120"/>
                  </a:cubicBezTo>
                  <a:cubicBezTo>
                    <a:pt x="8342" y="1667"/>
                    <a:pt x="10518" y="797"/>
                    <a:pt x="12763" y="362"/>
                  </a:cubicBezTo>
                  <a:cubicBezTo>
                    <a:pt x="13020" y="309"/>
                    <a:pt x="13272" y="292"/>
                    <a:pt x="13542" y="292"/>
                  </a:cubicBezTo>
                  <a:cubicBezTo>
                    <a:pt x="14108" y="292"/>
                    <a:pt x="14704" y="401"/>
                    <a:pt x="15322" y="544"/>
                  </a:cubicBezTo>
                  <a:lnTo>
                    <a:pt x="15339" y="562"/>
                  </a:lnTo>
                  <a:lnTo>
                    <a:pt x="15356" y="544"/>
                  </a:lnTo>
                  <a:cubicBezTo>
                    <a:pt x="15413" y="453"/>
                    <a:pt x="15483" y="362"/>
                    <a:pt x="15539" y="270"/>
                  </a:cubicBezTo>
                  <a:lnTo>
                    <a:pt x="15557" y="235"/>
                  </a:lnTo>
                  <a:lnTo>
                    <a:pt x="15522" y="218"/>
                  </a:lnTo>
                  <a:cubicBezTo>
                    <a:pt x="14978" y="92"/>
                    <a:pt x="14451" y="0"/>
                    <a:pt x="1394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10;p35">
              <a:extLst>
                <a:ext uri="{FF2B5EF4-FFF2-40B4-BE49-F238E27FC236}">
                  <a16:creationId xmlns:a16="http://schemas.microsoft.com/office/drawing/2014/main" id="{E1D02A72-1270-EFB9-6199-12044FAF23F4}"/>
                </a:ext>
              </a:extLst>
            </p:cNvPr>
            <p:cNvSpPr/>
            <p:nvPr/>
          </p:nvSpPr>
          <p:spPr>
            <a:xfrm>
              <a:off x="1348994" y="2841805"/>
              <a:ext cx="1901006" cy="394842"/>
            </a:xfrm>
            <a:custGeom>
              <a:avLst/>
              <a:gdLst/>
              <a:ahLst/>
              <a:cxnLst/>
              <a:rect l="l" t="t" r="r" b="b"/>
              <a:pathLst>
                <a:path w="16153" h="3355" extrusionOk="0">
                  <a:moveTo>
                    <a:pt x="14738" y="74"/>
                  </a:moveTo>
                  <a:cubicBezTo>
                    <a:pt x="15179" y="74"/>
                    <a:pt x="15599" y="127"/>
                    <a:pt x="16034" y="208"/>
                  </a:cubicBezTo>
                  <a:lnTo>
                    <a:pt x="16034" y="208"/>
                  </a:lnTo>
                  <a:cubicBezTo>
                    <a:pt x="15996" y="263"/>
                    <a:pt x="15958" y="321"/>
                    <a:pt x="15920" y="374"/>
                  </a:cubicBezTo>
                  <a:lnTo>
                    <a:pt x="15920" y="374"/>
                  </a:lnTo>
                  <a:cubicBezTo>
                    <a:pt x="15389" y="253"/>
                    <a:pt x="14875" y="165"/>
                    <a:pt x="14377" y="165"/>
                  </a:cubicBezTo>
                  <a:cubicBezTo>
                    <a:pt x="14051" y="165"/>
                    <a:pt x="13725" y="200"/>
                    <a:pt x="13416" y="274"/>
                  </a:cubicBezTo>
                  <a:cubicBezTo>
                    <a:pt x="11279" y="783"/>
                    <a:pt x="9138" y="1380"/>
                    <a:pt x="6980" y="1815"/>
                  </a:cubicBezTo>
                  <a:cubicBezTo>
                    <a:pt x="6184" y="1980"/>
                    <a:pt x="5405" y="2341"/>
                    <a:pt x="4643" y="2667"/>
                  </a:cubicBezTo>
                  <a:cubicBezTo>
                    <a:pt x="3860" y="2976"/>
                    <a:pt x="3081" y="3264"/>
                    <a:pt x="2285" y="3285"/>
                  </a:cubicBezTo>
                  <a:lnTo>
                    <a:pt x="2102" y="3285"/>
                  </a:lnTo>
                  <a:cubicBezTo>
                    <a:pt x="1604" y="3285"/>
                    <a:pt x="1118" y="3230"/>
                    <a:pt x="616" y="3141"/>
                  </a:cubicBezTo>
                  <a:lnTo>
                    <a:pt x="616" y="3141"/>
                  </a:lnTo>
                  <a:lnTo>
                    <a:pt x="618" y="3137"/>
                  </a:lnTo>
                  <a:cubicBezTo>
                    <a:pt x="519" y="3064"/>
                    <a:pt x="413" y="2991"/>
                    <a:pt x="310" y="2912"/>
                  </a:cubicBezTo>
                  <a:lnTo>
                    <a:pt x="310" y="2912"/>
                  </a:lnTo>
                  <a:cubicBezTo>
                    <a:pt x="981" y="3089"/>
                    <a:pt x="1652" y="3211"/>
                    <a:pt x="2320" y="3211"/>
                  </a:cubicBezTo>
                  <a:cubicBezTo>
                    <a:pt x="2394" y="3211"/>
                    <a:pt x="2468" y="3211"/>
                    <a:pt x="2520" y="3194"/>
                  </a:cubicBezTo>
                  <a:cubicBezTo>
                    <a:pt x="3355" y="3177"/>
                    <a:pt x="4099" y="2828"/>
                    <a:pt x="4822" y="2450"/>
                  </a:cubicBezTo>
                  <a:cubicBezTo>
                    <a:pt x="5566" y="2067"/>
                    <a:pt x="6292" y="1654"/>
                    <a:pt x="7089" y="1488"/>
                  </a:cubicBezTo>
                  <a:cubicBezTo>
                    <a:pt x="9356" y="1036"/>
                    <a:pt x="11623" y="566"/>
                    <a:pt x="13890" y="148"/>
                  </a:cubicBezTo>
                  <a:cubicBezTo>
                    <a:pt x="14177" y="92"/>
                    <a:pt x="14451" y="74"/>
                    <a:pt x="14738" y="74"/>
                  </a:cubicBezTo>
                  <a:close/>
                  <a:moveTo>
                    <a:pt x="14738" y="0"/>
                  </a:moveTo>
                  <a:cubicBezTo>
                    <a:pt x="14451" y="0"/>
                    <a:pt x="14160" y="22"/>
                    <a:pt x="13868" y="74"/>
                  </a:cubicBezTo>
                  <a:cubicBezTo>
                    <a:pt x="11605" y="492"/>
                    <a:pt x="9338" y="962"/>
                    <a:pt x="7071" y="1414"/>
                  </a:cubicBezTo>
                  <a:cubicBezTo>
                    <a:pt x="6253" y="1580"/>
                    <a:pt x="5531" y="1997"/>
                    <a:pt x="4804" y="2376"/>
                  </a:cubicBezTo>
                  <a:cubicBezTo>
                    <a:pt x="4060" y="2759"/>
                    <a:pt x="3338" y="3103"/>
                    <a:pt x="2520" y="3120"/>
                  </a:cubicBezTo>
                  <a:cubicBezTo>
                    <a:pt x="2446" y="3137"/>
                    <a:pt x="2394" y="3137"/>
                    <a:pt x="2320" y="3137"/>
                  </a:cubicBezTo>
                  <a:cubicBezTo>
                    <a:pt x="1597" y="3137"/>
                    <a:pt x="888" y="2994"/>
                    <a:pt x="162" y="2794"/>
                  </a:cubicBezTo>
                  <a:lnTo>
                    <a:pt x="1" y="2741"/>
                  </a:lnTo>
                  <a:lnTo>
                    <a:pt x="127" y="2850"/>
                  </a:lnTo>
                  <a:cubicBezTo>
                    <a:pt x="132" y="2855"/>
                    <a:pt x="138" y="2860"/>
                    <a:pt x="144" y="2865"/>
                  </a:cubicBezTo>
                  <a:lnTo>
                    <a:pt x="144" y="2865"/>
                  </a:lnTo>
                  <a:lnTo>
                    <a:pt x="144" y="2868"/>
                  </a:lnTo>
                  <a:cubicBezTo>
                    <a:pt x="145" y="2868"/>
                    <a:pt x="147" y="2868"/>
                    <a:pt x="148" y="2869"/>
                  </a:cubicBezTo>
                  <a:lnTo>
                    <a:pt x="148" y="2869"/>
                  </a:lnTo>
                  <a:cubicBezTo>
                    <a:pt x="285" y="2987"/>
                    <a:pt x="426" y="3091"/>
                    <a:pt x="579" y="3211"/>
                  </a:cubicBezTo>
                  <a:cubicBezTo>
                    <a:pt x="1088" y="3303"/>
                    <a:pt x="1597" y="3355"/>
                    <a:pt x="2102" y="3355"/>
                  </a:cubicBezTo>
                  <a:lnTo>
                    <a:pt x="2285" y="3355"/>
                  </a:lnTo>
                  <a:cubicBezTo>
                    <a:pt x="3099" y="3338"/>
                    <a:pt x="3882" y="3046"/>
                    <a:pt x="4661" y="2720"/>
                  </a:cubicBezTo>
                  <a:cubicBezTo>
                    <a:pt x="5440" y="2393"/>
                    <a:pt x="6201" y="2050"/>
                    <a:pt x="6997" y="1889"/>
                  </a:cubicBezTo>
                  <a:cubicBezTo>
                    <a:pt x="9156" y="1453"/>
                    <a:pt x="11296" y="853"/>
                    <a:pt x="13433" y="348"/>
                  </a:cubicBezTo>
                  <a:cubicBezTo>
                    <a:pt x="13742" y="274"/>
                    <a:pt x="14051" y="239"/>
                    <a:pt x="14377" y="239"/>
                  </a:cubicBezTo>
                  <a:cubicBezTo>
                    <a:pt x="14886" y="239"/>
                    <a:pt x="15413" y="326"/>
                    <a:pt x="15935" y="457"/>
                  </a:cubicBezTo>
                  <a:lnTo>
                    <a:pt x="15957" y="457"/>
                  </a:lnTo>
                  <a:lnTo>
                    <a:pt x="15974" y="435"/>
                  </a:lnTo>
                  <a:cubicBezTo>
                    <a:pt x="16026" y="366"/>
                    <a:pt x="16066" y="274"/>
                    <a:pt x="16118" y="200"/>
                  </a:cubicBezTo>
                  <a:lnTo>
                    <a:pt x="16153" y="165"/>
                  </a:lnTo>
                  <a:lnTo>
                    <a:pt x="16100" y="148"/>
                  </a:lnTo>
                  <a:cubicBezTo>
                    <a:pt x="15648" y="57"/>
                    <a:pt x="15195" y="0"/>
                    <a:pt x="147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311;p35">
              <a:extLst>
                <a:ext uri="{FF2B5EF4-FFF2-40B4-BE49-F238E27FC236}">
                  <a16:creationId xmlns:a16="http://schemas.microsoft.com/office/drawing/2014/main" id="{495A353E-50C3-07A9-A93E-FFC1D053125C}"/>
                </a:ext>
              </a:extLst>
            </p:cNvPr>
            <p:cNvSpPr/>
            <p:nvPr/>
          </p:nvSpPr>
          <p:spPr>
            <a:xfrm>
              <a:off x="1541059" y="3018923"/>
              <a:ext cx="1568068" cy="303281"/>
            </a:xfrm>
            <a:custGeom>
              <a:avLst/>
              <a:gdLst/>
              <a:ahLst/>
              <a:cxnLst/>
              <a:rect l="l" t="t" r="r" b="b"/>
              <a:pathLst>
                <a:path w="13324" h="2577" extrusionOk="0">
                  <a:moveTo>
                    <a:pt x="11366" y="75"/>
                  </a:moveTo>
                  <a:cubicBezTo>
                    <a:pt x="11947" y="75"/>
                    <a:pt x="12561" y="160"/>
                    <a:pt x="13176" y="280"/>
                  </a:cubicBezTo>
                  <a:lnTo>
                    <a:pt x="13176" y="280"/>
                  </a:lnTo>
                  <a:cubicBezTo>
                    <a:pt x="13048" y="423"/>
                    <a:pt x="12908" y="564"/>
                    <a:pt x="12765" y="708"/>
                  </a:cubicBezTo>
                  <a:lnTo>
                    <a:pt x="12765" y="708"/>
                  </a:lnTo>
                  <a:cubicBezTo>
                    <a:pt x="12283" y="635"/>
                    <a:pt x="11796" y="601"/>
                    <a:pt x="11331" y="601"/>
                  </a:cubicBezTo>
                  <a:cubicBezTo>
                    <a:pt x="11039" y="601"/>
                    <a:pt x="10770" y="601"/>
                    <a:pt x="10496" y="653"/>
                  </a:cubicBezTo>
                  <a:cubicBezTo>
                    <a:pt x="8450" y="928"/>
                    <a:pt x="6527" y="2015"/>
                    <a:pt x="4495" y="2268"/>
                  </a:cubicBezTo>
                  <a:cubicBezTo>
                    <a:pt x="3155" y="2450"/>
                    <a:pt x="1850" y="2503"/>
                    <a:pt x="527" y="2503"/>
                  </a:cubicBezTo>
                  <a:lnTo>
                    <a:pt x="361" y="2503"/>
                  </a:lnTo>
                  <a:cubicBezTo>
                    <a:pt x="329" y="2487"/>
                    <a:pt x="296" y="2466"/>
                    <a:pt x="263" y="2445"/>
                  </a:cubicBezTo>
                  <a:lnTo>
                    <a:pt x="263" y="2445"/>
                  </a:lnTo>
                  <a:cubicBezTo>
                    <a:pt x="1707" y="2381"/>
                    <a:pt x="3182" y="2170"/>
                    <a:pt x="4587" y="1959"/>
                  </a:cubicBezTo>
                  <a:cubicBezTo>
                    <a:pt x="6653" y="1632"/>
                    <a:pt x="8537" y="436"/>
                    <a:pt x="10570" y="127"/>
                  </a:cubicBezTo>
                  <a:cubicBezTo>
                    <a:pt x="10844" y="92"/>
                    <a:pt x="11096" y="75"/>
                    <a:pt x="11366" y="75"/>
                  </a:cubicBezTo>
                  <a:close/>
                  <a:moveTo>
                    <a:pt x="11366" y="1"/>
                  </a:moveTo>
                  <a:cubicBezTo>
                    <a:pt x="11096" y="1"/>
                    <a:pt x="10822" y="18"/>
                    <a:pt x="10570" y="57"/>
                  </a:cubicBezTo>
                  <a:cubicBezTo>
                    <a:pt x="8520" y="366"/>
                    <a:pt x="6619" y="1563"/>
                    <a:pt x="4569" y="1889"/>
                  </a:cubicBezTo>
                  <a:cubicBezTo>
                    <a:pt x="3138" y="2107"/>
                    <a:pt x="1597" y="2324"/>
                    <a:pt x="126" y="2376"/>
                  </a:cubicBezTo>
                  <a:lnTo>
                    <a:pt x="0" y="2376"/>
                  </a:lnTo>
                  <a:lnTo>
                    <a:pt x="109" y="2450"/>
                  </a:lnTo>
                  <a:cubicBezTo>
                    <a:pt x="183" y="2485"/>
                    <a:pt x="253" y="2520"/>
                    <a:pt x="344" y="2559"/>
                  </a:cubicBezTo>
                  <a:lnTo>
                    <a:pt x="344" y="2577"/>
                  </a:lnTo>
                  <a:lnTo>
                    <a:pt x="527" y="2577"/>
                  </a:lnTo>
                  <a:cubicBezTo>
                    <a:pt x="1850" y="2577"/>
                    <a:pt x="3172" y="2520"/>
                    <a:pt x="4495" y="2342"/>
                  </a:cubicBezTo>
                  <a:cubicBezTo>
                    <a:pt x="6562" y="2085"/>
                    <a:pt x="8468" y="997"/>
                    <a:pt x="10496" y="727"/>
                  </a:cubicBezTo>
                  <a:cubicBezTo>
                    <a:pt x="10770" y="671"/>
                    <a:pt x="11039" y="671"/>
                    <a:pt x="11331" y="671"/>
                  </a:cubicBezTo>
                  <a:cubicBezTo>
                    <a:pt x="11801" y="671"/>
                    <a:pt x="12275" y="710"/>
                    <a:pt x="12763" y="780"/>
                  </a:cubicBezTo>
                  <a:lnTo>
                    <a:pt x="12802" y="780"/>
                  </a:lnTo>
                  <a:cubicBezTo>
                    <a:pt x="12963" y="619"/>
                    <a:pt x="13128" y="453"/>
                    <a:pt x="13272" y="292"/>
                  </a:cubicBezTo>
                  <a:lnTo>
                    <a:pt x="13324" y="236"/>
                  </a:lnTo>
                  <a:lnTo>
                    <a:pt x="13254" y="218"/>
                  </a:lnTo>
                  <a:cubicBezTo>
                    <a:pt x="12619" y="92"/>
                    <a:pt x="11984" y="1"/>
                    <a:pt x="113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312;p35">
              <a:extLst>
                <a:ext uri="{FF2B5EF4-FFF2-40B4-BE49-F238E27FC236}">
                  <a16:creationId xmlns:a16="http://schemas.microsoft.com/office/drawing/2014/main" id="{10CCE5E8-B334-903F-DFFA-DA7E08361112}"/>
                </a:ext>
              </a:extLst>
            </p:cNvPr>
            <p:cNvSpPr/>
            <p:nvPr/>
          </p:nvSpPr>
          <p:spPr>
            <a:xfrm>
              <a:off x="1508812" y="2965729"/>
              <a:ext cx="1641388" cy="341647"/>
            </a:xfrm>
            <a:custGeom>
              <a:avLst/>
              <a:gdLst/>
              <a:ahLst/>
              <a:cxnLst/>
              <a:rect l="l" t="t" r="r" b="b"/>
              <a:pathLst>
                <a:path w="13947" h="2903" extrusionOk="0">
                  <a:moveTo>
                    <a:pt x="11823" y="74"/>
                  </a:moveTo>
                  <a:cubicBezTo>
                    <a:pt x="12459" y="74"/>
                    <a:pt x="13129" y="178"/>
                    <a:pt x="13819" y="332"/>
                  </a:cubicBezTo>
                  <a:lnTo>
                    <a:pt x="13819" y="332"/>
                  </a:lnTo>
                  <a:cubicBezTo>
                    <a:pt x="13714" y="451"/>
                    <a:pt x="13620" y="559"/>
                    <a:pt x="13511" y="667"/>
                  </a:cubicBezTo>
                  <a:lnTo>
                    <a:pt x="13511" y="667"/>
                  </a:lnTo>
                  <a:cubicBezTo>
                    <a:pt x="12881" y="542"/>
                    <a:pt x="12252" y="453"/>
                    <a:pt x="11640" y="453"/>
                  </a:cubicBezTo>
                  <a:cubicBezTo>
                    <a:pt x="11370" y="453"/>
                    <a:pt x="11096" y="470"/>
                    <a:pt x="10844" y="509"/>
                  </a:cubicBezTo>
                  <a:cubicBezTo>
                    <a:pt x="8794" y="818"/>
                    <a:pt x="6893" y="2015"/>
                    <a:pt x="4843" y="2341"/>
                  </a:cubicBezTo>
                  <a:cubicBezTo>
                    <a:pt x="3417" y="2558"/>
                    <a:pt x="1883" y="2775"/>
                    <a:pt x="417" y="2828"/>
                  </a:cubicBezTo>
                  <a:lnTo>
                    <a:pt x="417" y="2828"/>
                  </a:lnTo>
                  <a:cubicBezTo>
                    <a:pt x="362" y="2797"/>
                    <a:pt x="309" y="2764"/>
                    <a:pt x="255" y="2735"/>
                  </a:cubicBezTo>
                  <a:lnTo>
                    <a:pt x="255" y="2735"/>
                  </a:lnTo>
                  <a:cubicBezTo>
                    <a:pt x="1810" y="2698"/>
                    <a:pt x="3435" y="2295"/>
                    <a:pt x="4952" y="2015"/>
                  </a:cubicBezTo>
                  <a:cubicBezTo>
                    <a:pt x="7054" y="1649"/>
                    <a:pt x="9012" y="418"/>
                    <a:pt x="11079" y="109"/>
                  </a:cubicBezTo>
                  <a:cubicBezTo>
                    <a:pt x="11313" y="74"/>
                    <a:pt x="11570" y="74"/>
                    <a:pt x="11823" y="74"/>
                  </a:cubicBezTo>
                  <a:close/>
                  <a:moveTo>
                    <a:pt x="11823" y="0"/>
                  </a:moveTo>
                  <a:cubicBezTo>
                    <a:pt x="11570" y="0"/>
                    <a:pt x="11313" y="0"/>
                    <a:pt x="11061" y="35"/>
                  </a:cubicBezTo>
                  <a:cubicBezTo>
                    <a:pt x="8977" y="361"/>
                    <a:pt x="7019" y="1580"/>
                    <a:pt x="4934" y="1941"/>
                  </a:cubicBezTo>
                  <a:cubicBezTo>
                    <a:pt x="3372" y="2232"/>
                    <a:pt x="1723" y="2646"/>
                    <a:pt x="131" y="2667"/>
                  </a:cubicBezTo>
                  <a:lnTo>
                    <a:pt x="0" y="2667"/>
                  </a:lnTo>
                  <a:lnTo>
                    <a:pt x="109" y="2737"/>
                  </a:lnTo>
                  <a:cubicBezTo>
                    <a:pt x="200" y="2794"/>
                    <a:pt x="292" y="2846"/>
                    <a:pt x="383" y="2902"/>
                  </a:cubicBezTo>
                  <a:lnTo>
                    <a:pt x="400" y="2902"/>
                  </a:lnTo>
                  <a:cubicBezTo>
                    <a:pt x="1889" y="2846"/>
                    <a:pt x="3412" y="2628"/>
                    <a:pt x="4861" y="2411"/>
                  </a:cubicBezTo>
                  <a:cubicBezTo>
                    <a:pt x="6927" y="2084"/>
                    <a:pt x="8811" y="888"/>
                    <a:pt x="10844" y="579"/>
                  </a:cubicBezTo>
                  <a:cubicBezTo>
                    <a:pt x="11118" y="544"/>
                    <a:pt x="11370" y="527"/>
                    <a:pt x="11640" y="527"/>
                  </a:cubicBezTo>
                  <a:cubicBezTo>
                    <a:pt x="12240" y="527"/>
                    <a:pt x="12876" y="618"/>
                    <a:pt x="13511" y="744"/>
                  </a:cubicBezTo>
                  <a:lnTo>
                    <a:pt x="13546" y="744"/>
                  </a:lnTo>
                  <a:cubicBezTo>
                    <a:pt x="13672" y="601"/>
                    <a:pt x="13781" y="470"/>
                    <a:pt x="13907" y="344"/>
                  </a:cubicBezTo>
                  <a:lnTo>
                    <a:pt x="13946" y="292"/>
                  </a:lnTo>
                  <a:lnTo>
                    <a:pt x="13889" y="274"/>
                  </a:lnTo>
                  <a:cubicBezTo>
                    <a:pt x="13185" y="109"/>
                    <a:pt x="12475" y="0"/>
                    <a:pt x="118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313;p35">
              <a:extLst>
                <a:ext uri="{FF2B5EF4-FFF2-40B4-BE49-F238E27FC236}">
                  <a16:creationId xmlns:a16="http://schemas.microsoft.com/office/drawing/2014/main" id="{F3904F89-1C6B-0687-39A0-B0601080192A}"/>
                </a:ext>
              </a:extLst>
            </p:cNvPr>
            <p:cNvSpPr/>
            <p:nvPr/>
          </p:nvSpPr>
          <p:spPr>
            <a:xfrm>
              <a:off x="1477037" y="2918537"/>
              <a:ext cx="1696112" cy="369421"/>
            </a:xfrm>
            <a:custGeom>
              <a:avLst/>
              <a:gdLst/>
              <a:ahLst/>
              <a:cxnLst/>
              <a:rect l="l" t="t" r="r" b="b"/>
              <a:pathLst>
                <a:path w="14412" h="3139" extrusionOk="0">
                  <a:moveTo>
                    <a:pt x="12384" y="75"/>
                  </a:moveTo>
                  <a:cubicBezTo>
                    <a:pt x="13037" y="75"/>
                    <a:pt x="13657" y="265"/>
                    <a:pt x="14292" y="476"/>
                  </a:cubicBezTo>
                  <a:lnTo>
                    <a:pt x="14292" y="476"/>
                  </a:lnTo>
                  <a:cubicBezTo>
                    <a:pt x="14235" y="543"/>
                    <a:pt x="14181" y="602"/>
                    <a:pt x="14138" y="670"/>
                  </a:cubicBezTo>
                  <a:lnTo>
                    <a:pt x="14138" y="670"/>
                  </a:lnTo>
                  <a:cubicBezTo>
                    <a:pt x="13440" y="508"/>
                    <a:pt x="12739" y="401"/>
                    <a:pt x="12093" y="401"/>
                  </a:cubicBezTo>
                  <a:cubicBezTo>
                    <a:pt x="11840" y="401"/>
                    <a:pt x="11583" y="401"/>
                    <a:pt x="11331" y="436"/>
                  </a:cubicBezTo>
                  <a:cubicBezTo>
                    <a:pt x="9247" y="762"/>
                    <a:pt x="7289" y="1981"/>
                    <a:pt x="5204" y="2342"/>
                  </a:cubicBezTo>
                  <a:cubicBezTo>
                    <a:pt x="3642" y="2633"/>
                    <a:pt x="1993" y="3047"/>
                    <a:pt x="401" y="3068"/>
                  </a:cubicBezTo>
                  <a:lnTo>
                    <a:pt x="401" y="3075"/>
                  </a:lnTo>
                  <a:lnTo>
                    <a:pt x="401" y="3075"/>
                  </a:lnTo>
                  <a:cubicBezTo>
                    <a:pt x="353" y="3046"/>
                    <a:pt x="306" y="3018"/>
                    <a:pt x="262" y="2990"/>
                  </a:cubicBezTo>
                  <a:lnTo>
                    <a:pt x="262" y="2990"/>
                  </a:lnTo>
                  <a:cubicBezTo>
                    <a:pt x="343" y="2995"/>
                    <a:pt x="426" y="2995"/>
                    <a:pt x="509" y="2995"/>
                  </a:cubicBezTo>
                  <a:lnTo>
                    <a:pt x="544" y="2995"/>
                  </a:lnTo>
                  <a:cubicBezTo>
                    <a:pt x="2176" y="2995"/>
                    <a:pt x="3751" y="2342"/>
                    <a:pt x="5331" y="2033"/>
                  </a:cubicBezTo>
                  <a:cubicBezTo>
                    <a:pt x="7506" y="1615"/>
                    <a:pt x="9538" y="654"/>
                    <a:pt x="11692" y="149"/>
                  </a:cubicBezTo>
                  <a:cubicBezTo>
                    <a:pt x="11932" y="110"/>
                    <a:pt x="12149" y="75"/>
                    <a:pt x="12384" y="75"/>
                  </a:cubicBezTo>
                  <a:close/>
                  <a:moveTo>
                    <a:pt x="12384" y="1"/>
                  </a:moveTo>
                  <a:cubicBezTo>
                    <a:pt x="12149" y="1"/>
                    <a:pt x="11910" y="40"/>
                    <a:pt x="11675" y="92"/>
                  </a:cubicBezTo>
                  <a:cubicBezTo>
                    <a:pt x="9517" y="584"/>
                    <a:pt x="7472" y="1546"/>
                    <a:pt x="5313" y="1959"/>
                  </a:cubicBezTo>
                  <a:cubicBezTo>
                    <a:pt x="3734" y="2268"/>
                    <a:pt x="2159" y="2921"/>
                    <a:pt x="544" y="2921"/>
                  </a:cubicBezTo>
                  <a:lnTo>
                    <a:pt x="509" y="2921"/>
                  </a:lnTo>
                  <a:cubicBezTo>
                    <a:pt x="379" y="2921"/>
                    <a:pt x="253" y="2921"/>
                    <a:pt x="144" y="2903"/>
                  </a:cubicBezTo>
                  <a:lnTo>
                    <a:pt x="0" y="2903"/>
                  </a:lnTo>
                  <a:lnTo>
                    <a:pt x="109" y="2977"/>
                  </a:lnTo>
                  <a:cubicBezTo>
                    <a:pt x="200" y="3029"/>
                    <a:pt x="292" y="3086"/>
                    <a:pt x="379" y="3138"/>
                  </a:cubicBezTo>
                  <a:lnTo>
                    <a:pt x="401" y="3138"/>
                  </a:lnTo>
                  <a:cubicBezTo>
                    <a:pt x="1993" y="3121"/>
                    <a:pt x="3664" y="2703"/>
                    <a:pt x="5222" y="2416"/>
                  </a:cubicBezTo>
                  <a:cubicBezTo>
                    <a:pt x="7324" y="2050"/>
                    <a:pt x="9282" y="819"/>
                    <a:pt x="11349" y="510"/>
                  </a:cubicBezTo>
                  <a:cubicBezTo>
                    <a:pt x="11583" y="475"/>
                    <a:pt x="11840" y="475"/>
                    <a:pt x="12093" y="475"/>
                  </a:cubicBezTo>
                  <a:cubicBezTo>
                    <a:pt x="12745" y="475"/>
                    <a:pt x="13433" y="584"/>
                    <a:pt x="14142" y="745"/>
                  </a:cubicBezTo>
                  <a:lnTo>
                    <a:pt x="14159" y="762"/>
                  </a:lnTo>
                  <a:lnTo>
                    <a:pt x="14177" y="745"/>
                  </a:lnTo>
                  <a:cubicBezTo>
                    <a:pt x="14251" y="654"/>
                    <a:pt x="14303" y="567"/>
                    <a:pt x="14377" y="475"/>
                  </a:cubicBezTo>
                  <a:lnTo>
                    <a:pt x="14412" y="436"/>
                  </a:lnTo>
                  <a:lnTo>
                    <a:pt x="14360" y="419"/>
                  </a:lnTo>
                  <a:cubicBezTo>
                    <a:pt x="13724" y="201"/>
                    <a:pt x="13054" y="1"/>
                    <a:pt x="123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314;p35">
              <a:extLst>
                <a:ext uri="{FF2B5EF4-FFF2-40B4-BE49-F238E27FC236}">
                  <a16:creationId xmlns:a16="http://schemas.microsoft.com/office/drawing/2014/main" id="{3FF8093A-3E10-7A5E-2B94-B6E9E8C747AF}"/>
                </a:ext>
              </a:extLst>
            </p:cNvPr>
            <p:cNvSpPr/>
            <p:nvPr/>
          </p:nvSpPr>
          <p:spPr>
            <a:xfrm>
              <a:off x="1274263" y="1041320"/>
              <a:ext cx="1726358" cy="241259"/>
            </a:xfrm>
            <a:custGeom>
              <a:avLst/>
              <a:gdLst/>
              <a:ahLst/>
              <a:cxnLst/>
              <a:rect l="l" t="t" r="r" b="b"/>
              <a:pathLst>
                <a:path w="14669" h="2050" extrusionOk="0">
                  <a:moveTo>
                    <a:pt x="8611" y="70"/>
                  </a:moveTo>
                  <a:cubicBezTo>
                    <a:pt x="10386" y="70"/>
                    <a:pt x="12013" y="792"/>
                    <a:pt x="13764" y="977"/>
                  </a:cubicBezTo>
                  <a:lnTo>
                    <a:pt x="13764" y="977"/>
                  </a:lnTo>
                  <a:lnTo>
                    <a:pt x="13763" y="979"/>
                  </a:lnTo>
                  <a:cubicBezTo>
                    <a:pt x="14004" y="1138"/>
                    <a:pt x="14230" y="1328"/>
                    <a:pt x="14458" y="1509"/>
                  </a:cubicBezTo>
                  <a:lnTo>
                    <a:pt x="14458" y="1509"/>
                  </a:lnTo>
                  <a:lnTo>
                    <a:pt x="14090" y="1466"/>
                  </a:lnTo>
                  <a:cubicBezTo>
                    <a:pt x="13180" y="1340"/>
                    <a:pt x="12310" y="1014"/>
                    <a:pt x="11440" y="705"/>
                  </a:cubicBezTo>
                  <a:cubicBezTo>
                    <a:pt x="10570" y="396"/>
                    <a:pt x="9699" y="126"/>
                    <a:pt x="8759" y="126"/>
                  </a:cubicBezTo>
                  <a:lnTo>
                    <a:pt x="8668" y="126"/>
                  </a:lnTo>
                  <a:cubicBezTo>
                    <a:pt x="7471" y="161"/>
                    <a:pt x="6384" y="579"/>
                    <a:pt x="5296" y="1014"/>
                  </a:cubicBezTo>
                  <a:cubicBezTo>
                    <a:pt x="4225" y="1449"/>
                    <a:pt x="3138" y="1884"/>
                    <a:pt x="1958" y="1958"/>
                  </a:cubicBezTo>
                  <a:cubicBezTo>
                    <a:pt x="1541" y="1975"/>
                    <a:pt x="1105" y="1975"/>
                    <a:pt x="670" y="1975"/>
                  </a:cubicBezTo>
                  <a:lnTo>
                    <a:pt x="200" y="1975"/>
                  </a:lnTo>
                  <a:cubicBezTo>
                    <a:pt x="335" y="1842"/>
                    <a:pt x="469" y="1712"/>
                    <a:pt x="617" y="1590"/>
                  </a:cubicBezTo>
                  <a:lnTo>
                    <a:pt x="617" y="1590"/>
                  </a:lnTo>
                  <a:lnTo>
                    <a:pt x="618" y="1593"/>
                  </a:lnTo>
                  <a:cubicBezTo>
                    <a:pt x="1105" y="1558"/>
                    <a:pt x="1597" y="1523"/>
                    <a:pt x="2084" y="1506"/>
                  </a:cubicBezTo>
                  <a:cubicBezTo>
                    <a:pt x="3190" y="1449"/>
                    <a:pt x="4243" y="1105"/>
                    <a:pt x="5278" y="761"/>
                  </a:cubicBezTo>
                  <a:cubicBezTo>
                    <a:pt x="6310" y="418"/>
                    <a:pt x="7345" y="91"/>
                    <a:pt x="8450" y="70"/>
                  </a:cubicBezTo>
                  <a:close/>
                  <a:moveTo>
                    <a:pt x="8450" y="0"/>
                  </a:moveTo>
                  <a:cubicBezTo>
                    <a:pt x="7323" y="17"/>
                    <a:pt x="6292" y="361"/>
                    <a:pt x="5257" y="688"/>
                  </a:cubicBezTo>
                  <a:cubicBezTo>
                    <a:pt x="4208" y="1031"/>
                    <a:pt x="3172" y="1375"/>
                    <a:pt x="2084" y="1432"/>
                  </a:cubicBezTo>
                  <a:cubicBezTo>
                    <a:pt x="1597" y="1449"/>
                    <a:pt x="1088" y="1484"/>
                    <a:pt x="601" y="1523"/>
                  </a:cubicBezTo>
                  <a:lnTo>
                    <a:pt x="579" y="1523"/>
                  </a:lnTo>
                  <a:cubicBezTo>
                    <a:pt x="407" y="1661"/>
                    <a:pt x="247" y="1820"/>
                    <a:pt x="92" y="1975"/>
                  </a:cubicBezTo>
                  <a:lnTo>
                    <a:pt x="92" y="1975"/>
                  </a:lnTo>
                  <a:lnTo>
                    <a:pt x="92" y="1975"/>
                  </a:lnTo>
                  <a:lnTo>
                    <a:pt x="92" y="1975"/>
                  </a:lnTo>
                  <a:cubicBezTo>
                    <a:pt x="86" y="1981"/>
                    <a:pt x="80" y="1987"/>
                    <a:pt x="74" y="1993"/>
                  </a:cubicBezTo>
                  <a:lnTo>
                    <a:pt x="0" y="2049"/>
                  </a:lnTo>
                  <a:lnTo>
                    <a:pt x="670" y="2049"/>
                  </a:lnTo>
                  <a:cubicBezTo>
                    <a:pt x="1105" y="2049"/>
                    <a:pt x="1541" y="2049"/>
                    <a:pt x="1976" y="2028"/>
                  </a:cubicBezTo>
                  <a:cubicBezTo>
                    <a:pt x="3155" y="1958"/>
                    <a:pt x="4243" y="1506"/>
                    <a:pt x="5331" y="1088"/>
                  </a:cubicBezTo>
                  <a:cubicBezTo>
                    <a:pt x="6418" y="653"/>
                    <a:pt x="7489" y="235"/>
                    <a:pt x="8668" y="200"/>
                  </a:cubicBezTo>
                  <a:lnTo>
                    <a:pt x="8759" y="200"/>
                  </a:lnTo>
                  <a:cubicBezTo>
                    <a:pt x="9682" y="200"/>
                    <a:pt x="10552" y="470"/>
                    <a:pt x="11422" y="779"/>
                  </a:cubicBezTo>
                  <a:cubicBezTo>
                    <a:pt x="12293" y="1088"/>
                    <a:pt x="13145" y="1414"/>
                    <a:pt x="14068" y="1540"/>
                  </a:cubicBezTo>
                  <a:lnTo>
                    <a:pt x="14560" y="1593"/>
                  </a:lnTo>
                  <a:lnTo>
                    <a:pt x="14668" y="1593"/>
                  </a:lnTo>
                  <a:lnTo>
                    <a:pt x="14594" y="1523"/>
                  </a:lnTo>
                  <a:cubicBezTo>
                    <a:pt x="14342" y="1305"/>
                    <a:pt x="14090" y="1105"/>
                    <a:pt x="13816" y="922"/>
                  </a:cubicBezTo>
                  <a:lnTo>
                    <a:pt x="13798" y="922"/>
                  </a:lnTo>
                  <a:lnTo>
                    <a:pt x="13798" y="905"/>
                  </a:lnTo>
                  <a:cubicBezTo>
                    <a:pt x="12040" y="744"/>
                    <a:pt x="10409" y="0"/>
                    <a:pt x="86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315;p35">
              <a:extLst>
                <a:ext uri="{FF2B5EF4-FFF2-40B4-BE49-F238E27FC236}">
                  <a16:creationId xmlns:a16="http://schemas.microsoft.com/office/drawing/2014/main" id="{F8D33ADE-C7E5-1857-206C-91F310648277}"/>
                </a:ext>
              </a:extLst>
            </p:cNvPr>
            <p:cNvSpPr/>
            <p:nvPr/>
          </p:nvSpPr>
          <p:spPr>
            <a:xfrm>
              <a:off x="1092908" y="1130879"/>
              <a:ext cx="2206288" cy="518296"/>
            </a:xfrm>
            <a:custGeom>
              <a:avLst/>
              <a:gdLst/>
              <a:ahLst/>
              <a:cxnLst/>
              <a:rect l="l" t="t" r="r" b="b"/>
              <a:pathLst>
                <a:path w="18747" h="4404" extrusionOk="0">
                  <a:moveTo>
                    <a:pt x="11388" y="70"/>
                  </a:moveTo>
                  <a:cubicBezTo>
                    <a:pt x="11893" y="70"/>
                    <a:pt x="12345" y="253"/>
                    <a:pt x="12781" y="505"/>
                  </a:cubicBezTo>
                  <a:cubicBezTo>
                    <a:pt x="13416" y="906"/>
                    <a:pt x="13977" y="1506"/>
                    <a:pt x="14560" y="2085"/>
                  </a:cubicBezTo>
                  <a:cubicBezTo>
                    <a:pt x="15139" y="2663"/>
                    <a:pt x="15718" y="3225"/>
                    <a:pt x="16392" y="3516"/>
                  </a:cubicBezTo>
                  <a:cubicBezTo>
                    <a:pt x="16753" y="3660"/>
                    <a:pt x="17132" y="3716"/>
                    <a:pt x="17497" y="3716"/>
                  </a:cubicBezTo>
                  <a:cubicBezTo>
                    <a:pt x="17799" y="3716"/>
                    <a:pt x="18117" y="3683"/>
                    <a:pt x="18415" y="3613"/>
                  </a:cubicBezTo>
                  <a:lnTo>
                    <a:pt x="18415" y="3613"/>
                  </a:lnTo>
                  <a:cubicBezTo>
                    <a:pt x="18495" y="3753"/>
                    <a:pt x="18575" y="3884"/>
                    <a:pt x="18639" y="4023"/>
                  </a:cubicBezTo>
                  <a:lnTo>
                    <a:pt x="18639" y="4023"/>
                  </a:lnTo>
                  <a:cubicBezTo>
                    <a:pt x="18276" y="4122"/>
                    <a:pt x="17932" y="4169"/>
                    <a:pt x="17589" y="4169"/>
                  </a:cubicBezTo>
                  <a:cubicBezTo>
                    <a:pt x="17223" y="4169"/>
                    <a:pt x="16880" y="4117"/>
                    <a:pt x="16536" y="3951"/>
                  </a:cubicBezTo>
                  <a:cubicBezTo>
                    <a:pt x="15666" y="3551"/>
                    <a:pt x="14956" y="2629"/>
                    <a:pt x="14195" y="1793"/>
                  </a:cubicBezTo>
                  <a:cubicBezTo>
                    <a:pt x="13816" y="1375"/>
                    <a:pt x="13433" y="980"/>
                    <a:pt x="12998" y="688"/>
                  </a:cubicBezTo>
                  <a:cubicBezTo>
                    <a:pt x="12563" y="396"/>
                    <a:pt x="12093" y="218"/>
                    <a:pt x="11549" y="201"/>
                  </a:cubicBezTo>
                  <a:lnTo>
                    <a:pt x="11475" y="201"/>
                  </a:lnTo>
                  <a:cubicBezTo>
                    <a:pt x="10679" y="201"/>
                    <a:pt x="9917" y="453"/>
                    <a:pt x="9213" y="832"/>
                  </a:cubicBezTo>
                  <a:cubicBezTo>
                    <a:pt x="8142" y="1397"/>
                    <a:pt x="7124" y="2246"/>
                    <a:pt x="6093" y="2972"/>
                  </a:cubicBezTo>
                  <a:cubicBezTo>
                    <a:pt x="5057" y="3699"/>
                    <a:pt x="4008" y="4278"/>
                    <a:pt x="2812" y="4313"/>
                  </a:cubicBezTo>
                  <a:cubicBezTo>
                    <a:pt x="2794" y="4334"/>
                    <a:pt x="2755" y="4334"/>
                    <a:pt x="2738" y="4334"/>
                  </a:cubicBezTo>
                  <a:cubicBezTo>
                    <a:pt x="2250" y="4334"/>
                    <a:pt x="1794" y="4186"/>
                    <a:pt x="1358" y="3969"/>
                  </a:cubicBezTo>
                  <a:cubicBezTo>
                    <a:pt x="935" y="3740"/>
                    <a:pt x="512" y="3458"/>
                    <a:pt x="109" y="3179"/>
                  </a:cubicBezTo>
                  <a:lnTo>
                    <a:pt x="109" y="3179"/>
                  </a:lnTo>
                  <a:lnTo>
                    <a:pt x="236" y="2966"/>
                  </a:lnTo>
                  <a:lnTo>
                    <a:pt x="236" y="2966"/>
                  </a:lnTo>
                  <a:cubicBezTo>
                    <a:pt x="1044" y="3449"/>
                    <a:pt x="1874" y="3899"/>
                    <a:pt x="2794" y="3899"/>
                  </a:cubicBezTo>
                  <a:lnTo>
                    <a:pt x="2903" y="3899"/>
                  </a:lnTo>
                  <a:cubicBezTo>
                    <a:pt x="4478" y="3843"/>
                    <a:pt x="5801" y="2881"/>
                    <a:pt x="7146" y="1941"/>
                  </a:cubicBezTo>
                  <a:cubicBezTo>
                    <a:pt x="7798" y="1467"/>
                    <a:pt x="8468" y="997"/>
                    <a:pt x="9156" y="653"/>
                  </a:cubicBezTo>
                  <a:cubicBezTo>
                    <a:pt x="9843" y="309"/>
                    <a:pt x="10553" y="70"/>
                    <a:pt x="11332" y="70"/>
                  </a:cubicBezTo>
                  <a:close/>
                  <a:moveTo>
                    <a:pt x="11332" y="0"/>
                  </a:moveTo>
                  <a:cubicBezTo>
                    <a:pt x="10553" y="0"/>
                    <a:pt x="9809" y="235"/>
                    <a:pt x="9121" y="579"/>
                  </a:cubicBezTo>
                  <a:cubicBezTo>
                    <a:pt x="8086" y="1106"/>
                    <a:pt x="7107" y="1902"/>
                    <a:pt x="6093" y="2572"/>
                  </a:cubicBezTo>
                  <a:cubicBezTo>
                    <a:pt x="5096" y="3247"/>
                    <a:pt x="4061" y="3790"/>
                    <a:pt x="2903" y="3825"/>
                  </a:cubicBezTo>
                  <a:lnTo>
                    <a:pt x="2794" y="3825"/>
                  </a:lnTo>
                  <a:cubicBezTo>
                    <a:pt x="1885" y="3825"/>
                    <a:pt x="1071" y="3373"/>
                    <a:pt x="253" y="2881"/>
                  </a:cubicBezTo>
                  <a:lnTo>
                    <a:pt x="218" y="2864"/>
                  </a:lnTo>
                  <a:lnTo>
                    <a:pt x="201" y="2898"/>
                  </a:lnTo>
                  <a:cubicBezTo>
                    <a:pt x="144" y="2990"/>
                    <a:pt x="75" y="3081"/>
                    <a:pt x="18" y="3173"/>
                  </a:cubicBezTo>
                  <a:lnTo>
                    <a:pt x="1" y="3190"/>
                  </a:lnTo>
                  <a:lnTo>
                    <a:pt x="36" y="3207"/>
                  </a:lnTo>
                  <a:cubicBezTo>
                    <a:pt x="453" y="3516"/>
                    <a:pt x="871" y="3808"/>
                    <a:pt x="1324" y="4025"/>
                  </a:cubicBezTo>
                  <a:cubicBezTo>
                    <a:pt x="1759" y="4243"/>
                    <a:pt x="2229" y="4404"/>
                    <a:pt x="2738" y="4404"/>
                  </a:cubicBezTo>
                  <a:cubicBezTo>
                    <a:pt x="2755" y="4404"/>
                    <a:pt x="2794" y="4404"/>
                    <a:pt x="2812" y="4387"/>
                  </a:cubicBezTo>
                  <a:cubicBezTo>
                    <a:pt x="3625" y="4369"/>
                    <a:pt x="4370" y="4095"/>
                    <a:pt x="5096" y="3699"/>
                  </a:cubicBezTo>
                  <a:cubicBezTo>
                    <a:pt x="6167" y="3116"/>
                    <a:pt x="7163" y="2246"/>
                    <a:pt x="8194" y="1541"/>
                  </a:cubicBezTo>
                  <a:cubicBezTo>
                    <a:pt x="9230" y="832"/>
                    <a:pt x="10300" y="270"/>
                    <a:pt x="11475" y="270"/>
                  </a:cubicBezTo>
                  <a:lnTo>
                    <a:pt x="11549" y="270"/>
                  </a:lnTo>
                  <a:cubicBezTo>
                    <a:pt x="12076" y="288"/>
                    <a:pt x="12528" y="470"/>
                    <a:pt x="12946" y="762"/>
                  </a:cubicBezTo>
                  <a:cubicBezTo>
                    <a:pt x="13599" y="1180"/>
                    <a:pt x="14143" y="1850"/>
                    <a:pt x="14704" y="2485"/>
                  </a:cubicBezTo>
                  <a:cubicBezTo>
                    <a:pt x="15265" y="3099"/>
                    <a:pt x="15848" y="3716"/>
                    <a:pt x="16518" y="4025"/>
                  </a:cubicBezTo>
                  <a:cubicBezTo>
                    <a:pt x="16862" y="4186"/>
                    <a:pt x="17223" y="4243"/>
                    <a:pt x="17589" y="4243"/>
                  </a:cubicBezTo>
                  <a:cubicBezTo>
                    <a:pt x="17950" y="4243"/>
                    <a:pt x="18329" y="4186"/>
                    <a:pt x="18711" y="4078"/>
                  </a:cubicBezTo>
                  <a:lnTo>
                    <a:pt x="18746" y="4060"/>
                  </a:lnTo>
                  <a:lnTo>
                    <a:pt x="18729" y="4025"/>
                  </a:lnTo>
                  <a:cubicBezTo>
                    <a:pt x="18637" y="3860"/>
                    <a:pt x="18568" y="3716"/>
                    <a:pt x="18476" y="3551"/>
                  </a:cubicBezTo>
                  <a:lnTo>
                    <a:pt x="18459" y="3534"/>
                  </a:lnTo>
                  <a:lnTo>
                    <a:pt x="18437" y="3534"/>
                  </a:lnTo>
                  <a:cubicBezTo>
                    <a:pt x="18111" y="3608"/>
                    <a:pt x="17806" y="3643"/>
                    <a:pt x="17497" y="3643"/>
                  </a:cubicBezTo>
                  <a:cubicBezTo>
                    <a:pt x="17132" y="3643"/>
                    <a:pt x="16771" y="3590"/>
                    <a:pt x="16427" y="3442"/>
                  </a:cubicBezTo>
                  <a:cubicBezTo>
                    <a:pt x="15557" y="3064"/>
                    <a:pt x="14813" y="2228"/>
                    <a:pt x="14034" y="1449"/>
                  </a:cubicBezTo>
                  <a:cubicBezTo>
                    <a:pt x="13651" y="1071"/>
                    <a:pt x="13255" y="723"/>
                    <a:pt x="12820" y="453"/>
                  </a:cubicBezTo>
                  <a:cubicBezTo>
                    <a:pt x="12385" y="179"/>
                    <a:pt x="11910" y="0"/>
                    <a:pt x="113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16;p35">
              <a:extLst>
                <a:ext uri="{FF2B5EF4-FFF2-40B4-BE49-F238E27FC236}">
                  <a16:creationId xmlns:a16="http://schemas.microsoft.com/office/drawing/2014/main" id="{5D3ABE4C-7743-D2BC-AC8D-7E260E086B92}"/>
                </a:ext>
              </a:extLst>
            </p:cNvPr>
            <p:cNvSpPr/>
            <p:nvPr/>
          </p:nvSpPr>
          <p:spPr>
            <a:xfrm>
              <a:off x="1135511" y="1096515"/>
              <a:ext cx="2097544" cy="433443"/>
            </a:xfrm>
            <a:custGeom>
              <a:avLst/>
              <a:gdLst/>
              <a:ahLst/>
              <a:cxnLst/>
              <a:rect l="l" t="t" r="r" b="b"/>
              <a:pathLst>
                <a:path w="17823" h="3683" extrusionOk="0">
                  <a:moveTo>
                    <a:pt x="12957" y="998"/>
                  </a:moveTo>
                  <a:cubicBezTo>
                    <a:pt x="13045" y="1058"/>
                    <a:pt x="13132" y="1119"/>
                    <a:pt x="13219" y="1180"/>
                  </a:cubicBezTo>
                  <a:cubicBezTo>
                    <a:pt x="14033" y="1759"/>
                    <a:pt x="14834" y="2429"/>
                    <a:pt x="15739" y="2721"/>
                  </a:cubicBezTo>
                  <a:cubicBezTo>
                    <a:pt x="16117" y="2847"/>
                    <a:pt x="16518" y="2903"/>
                    <a:pt x="16918" y="2903"/>
                  </a:cubicBezTo>
                  <a:cubicBezTo>
                    <a:pt x="17068" y="2903"/>
                    <a:pt x="17223" y="2888"/>
                    <a:pt x="17374" y="2868"/>
                  </a:cubicBezTo>
                  <a:lnTo>
                    <a:pt x="17374" y="2868"/>
                  </a:lnTo>
                  <a:cubicBezTo>
                    <a:pt x="17488" y="3019"/>
                    <a:pt x="17603" y="3184"/>
                    <a:pt x="17705" y="3347"/>
                  </a:cubicBezTo>
                  <a:lnTo>
                    <a:pt x="17705" y="3347"/>
                  </a:lnTo>
                  <a:cubicBezTo>
                    <a:pt x="17473" y="3376"/>
                    <a:pt x="17257" y="3391"/>
                    <a:pt x="17027" y="3391"/>
                  </a:cubicBezTo>
                  <a:cubicBezTo>
                    <a:pt x="16661" y="3391"/>
                    <a:pt x="16283" y="3338"/>
                    <a:pt x="15921" y="3190"/>
                  </a:cubicBezTo>
                  <a:cubicBezTo>
                    <a:pt x="15029" y="2864"/>
                    <a:pt x="14268" y="2103"/>
                    <a:pt x="13489" y="1433"/>
                  </a:cubicBezTo>
                  <a:cubicBezTo>
                    <a:pt x="13316" y="1282"/>
                    <a:pt x="13139" y="1135"/>
                    <a:pt x="12957" y="998"/>
                  </a:cubicBezTo>
                  <a:close/>
                  <a:moveTo>
                    <a:pt x="10569" y="75"/>
                  </a:moveTo>
                  <a:cubicBezTo>
                    <a:pt x="10918" y="75"/>
                    <a:pt x="11246" y="139"/>
                    <a:pt x="11561" y="247"/>
                  </a:cubicBezTo>
                  <a:lnTo>
                    <a:pt x="11561" y="247"/>
                  </a:lnTo>
                  <a:cubicBezTo>
                    <a:pt x="11321" y="178"/>
                    <a:pt x="11071" y="136"/>
                    <a:pt x="10809" y="127"/>
                  </a:cubicBezTo>
                  <a:lnTo>
                    <a:pt x="10787" y="127"/>
                  </a:lnTo>
                  <a:cubicBezTo>
                    <a:pt x="9286" y="127"/>
                    <a:pt x="7980" y="980"/>
                    <a:pt x="6692" y="1833"/>
                  </a:cubicBezTo>
                  <a:cubicBezTo>
                    <a:pt x="5404" y="2686"/>
                    <a:pt x="4116" y="3539"/>
                    <a:pt x="2650" y="3608"/>
                  </a:cubicBezTo>
                  <a:lnTo>
                    <a:pt x="2502" y="3608"/>
                  </a:lnTo>
                  <a:cubicBezTo>
                    <a:pt x="1685" y="3608"/>
                    <a:pt x="897" y="3293"/>
                    <a:pt x="114" y="2922"/>
                  </a:cubicBezTo>
                  <a:lnTo>
                    <a:pt x="114" y="2922"/>
                  </a:lnTo>
                  <a:cubicBezTo>
                    <a:pt x="173" y="2838"/>
                    <a:pt x="231" y="2762"/>
                    <a:pt x="300" y="2678"/>
                  </a:cubicBezTo>
                  <a:lnTo>
                    <a:pt x="300" y="2678"/>
                  </a:lnTo>
                  <a:cubicBezTo>
                    <a:pt x="1054" y="2943"/>
                    <a:pt x="1823" y="3156"/>
                    <a:pt x="2593" y="3156"/>
                  </a:cubicBezTo>
                  <a:lnTo>
                    <a:pt x="2776" y="3156"/>
                  </a:lnTo>
                  <a:cubicBezTo>
                    <a:pt x="4208" y="3103"/>
                    <a:pt x="5439" y="2320"/>
                    <a:pt x="6692" y="1559"/>
                  </a:cubicBezTo>
                  <a:cubicBezTo>
                    <a:pt x="7924" y="819"/>
                    <a:pt x="9155" y="75"/>
                    <a:pt x="10569" y="75"/>
                  </a:cubicBezTo>
                  <a:close/>
                  <a:moveTo>
                    <a:pt x="10569" y="1"/>
                  </a:moveTo>
                  <a:cubicBezTo>
                    <a:pt x="9138" y="1"/>
                    <a:pt x="7889" y="745"/>
                    <a:pt x="6653" y="1506"/>
                  </a:cubicBezTo>
                  <a:cubicBezTo>
                    <a:pt x="5404" y="2268"/>
                    <a:pt x="4173" y="3029"/>
                    <a:pt x="2776" y="3082"/>
                  </a:cubicBezTo>
                  <a:lnTo>
                    <a:pt x="2593" y="3082"/>
                  </a:lnTo>
                  <a:cubicBezTo>
                    <a:pt x="1815" y="3082"/>
                    <a:pt x="1070" y="2864"/>
                    <a:pt x="309" y="2594"/>
                  </a:cubicBezTo>
                  <a:lnTo>
                    <a:pt x="274" y="2594"/>
                  </a:lnTo>
                  <a:lnTo>
                    <a:pt x="274" y="2612"/>
                  </a:lnTo>
                  <a:cubicBezTo>
                    <a:pt x="183" y="2703"/>
                    <a:pt x="109" y="2812"/>
                    <a:pt x="39" y="2921"/>
                  </a:cubicBezTo>
                  <a:lnTo>
                    <a:pt x="0" y="2955"/>
                  </a:lnTo>
                  <a:lnTo>
                    <a:pt x="57" y="2973"/>
                  </a:lnTo>
                  <a:cubicBezTo>
                    <a:pt x="835" y="3338"/>
                    <a:pt x="1649" y="3682"/>
                    <a:pt x="2502" y="3682"/>
                  </a:cubicBezTo>
                  <a:lnTo>
                    <a:pt x="2650" y="3682"/>
                  </a:lnTo>
                  <a:cubicBezTo>
                    <a:pt x="4151" y="3608"/>
                    <a:pt x="5439" y="2738"/>
                    <a:pt x="6727" y="1885"/>
                  </a:cubicBezTo>
                  <a:cubicBezTo>
                    <a:pt x="8015" y="1037"/>
                    <a:pt x="9303" y="201"/>
                    <a:pt x="10787" y="201"/>
                  </a:cubicBezTo>
                  <a:lnTo>
                    <a:pt x="10809" y="201"/>
                  </a:lnTo>
                  <a:cubicBezTo>
                    <a:pt x="11313" y="219"/>
                    <a:pt x="11766" y="362"/>
                    <a:pt x="12201" y="601"/>
                  </a:cubicBezTo>
                  <a:cubicBezTo>
                    <a:pt x="12854" y="945"/>
                    <a:pt x="13437" y="1489"/>
                    <a:pt x="14033" y="1994"/>
                  </a:cubicBezTo>
                  <a:cubicBezTo>
                    <a:pt x="14616" y="2520"/>
                    <a:pt x="15212" y="3012"/>
                    <a:pt x="15900" y="3264"/>
                  </a:cubicBezTo>
                  <a:cubicBezTo>
                    <a:pt x="16265" y="3408"/>
                    <a:pt x="16644" y="3465"/>
                    <a:pt x="17027" y="3465"/>
                  </a:cubicBezTo>
                  <a:cubicBezTo>
                    <a:pt x="17279" y="3465"/>
                    <a:pt x="17514" y="3447"/>
                    <a:pt x="17771" y="3408"/>
                  </a:cubicBezTo>
                  <a:lnTo>
                    <a:pt x="17823" y="3391"/>
                  </a:lnTo>
                  <a:lnTo>
                    <a:pt x="17806" y="3338"/>
                  </a:lnTo>
                  <a:cubicBezTo>
                    <a:pt x="17679" y="3173"/>
                    <a:pt x="17553" y="2995"/>
                    <a:pt x="17423" y="2812"/>
                  </a:cubicBezTo>
                  <a:lnTo>
                    <a:pt x="17405" y="2794"/>
                  </a:lnTo>
                  <a:lnTo>
                    <a:pt x="17388" y="2794"/>
                  </a:lnTo>
                  <a:cubicBezTo>
                    <a:pt x="17227" y="2812"/>
                    <a:pt x="17061" y="2829"/>
                    <a:pt x="16918" y="2829"/>
                  </a:cubicBezTo>
                  <a:cubicBezTo>
                    <a:pt x="16518" y="2829"/>
                    <a:pt x="16139" y="2777"/>
                    <a:pt x="15773" y="2647"/>
                  </a:cubicBezTo>
                  <a:cubicBezTo>
                    <a:pt x="14868" y="2377"/>
                    <a:pt x="14090" y="1707"/>
                    <a:pt x="13271" y="1124"/>
                  </a:cubicBezTo>
                  <a:cubicBezTo>
                    <a:pt x="12458" y="527"/>
                    <a:pt x="11605" y="1"/>
                    <a:pt x="105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17;p35">
              <a:extLst>
                <a:ext uri="{FF2B5EF4-FFF2-40B4-BE49-F238E27FC236}">
                  <a16:creationId xmlns:a16="http://schemas.microsoft.com/office/drawing/2014/main" id="{730C9230-7419-30D5-0780-A3366318B094}"/>
                </a:ext>
              </a:extLst>
            </p:cNvPr>
            <p:cNvSpPr/>
            <p:nvPr/>
          </p:nvSpPr>
          <p:spPr>
            <a:xfrm>
              <a:off x="1114445" y="1111461"/>
              <a:ext cx="2154976" cy="478400"/>
            </a:xfrm>
            <a:custGeom>
              <a:avLst/>
              <a:gdLst/>
              <a:ahLst/>
              <a:cxnLst/>
              <a:rect l="l" t="t" r="r" b="b"/>
              <a:pathLst>
                <a:path w="18311" h="4065" extrusionOk="0">
                  <a:moveTo>
                    <a:pt x="13004" y="870"/>
                  </a:moveTo>
                  <a:lnTo>
                    <a:pt x="13004" y="870"/>
                  </a:lnTo>
                  <a:cubicBezTo>
                    <a:pt x="13417" y="1171"/>
                    <a:pt x="13812" y="1528"/>
                    <a:pt x="14212" y="1867"/>
                  </a:cubicBezTo>
                  <a:cubicBezTo>
                    <a:pt x="14795" y="2393"/>
                    <a:pt x="15391" y="2885"/>
                    <a:pt x="16079" y="3137"/>
                  </a:cubicBezTo>
                  <a:cubicBezTo>
                    <a:pt x="16444" y="3281"/>
                    <a:pt x="16823" y="3338"/>
                    <a:pt x="17206" y="3338"/>
                  </a:cubicBezTo>
                  <a:cubicBezTo>
                    <a:pt x="17450" y="3338"/>
                    <a:pt x="17678" y="3321"/>
                    <a:pt x="17925" y="3285"/>
                  </a:cubicBezTo>
                  <a:lnTo>
                    <a:pt x="17925" y="3285"/>
                  </a:lnTo>
                  <a:cubicBezTo>
                    <a:pt x="18019" y="3428"/>
                    <a:pt x="18113" y="3569"/>
                    <a:pt x="18195" y="3712"/>
                  </a:cubicBezTo>
                  <a:lnTo>
                    <a:pt x="18195" y="3712"/>
                  </a:lnTo>
                  <a:cubicBezTo>
                    <a:pt x="17891" y="3777"/>
                    <a:pt x="17605" y="3808"/>
                    <a:pt x="17314" y="3808"/>
                  </a:cubicBezTo>
                  <a:cubicBezTo>
                    <a:pt x="16949" y="3808"/>
                    <a:pt x="16588" y="3755"/>
                    <a:pt x="16244" y="3607"/>
                  </a:cubicBezTo>
                  <a:cubicBezTo>
                    <a:pt x="15374" y="3229"/>
                    <a:pt x="14630" y="2393"/>
                    <a:pt x="13851" y="1614"/>
                  </a:cubicBezTo>
                  <a:cubicBezTo>
                    <a:pt x="13578" y="1345"/>
                    <a:pt x="13299" y="1091"/>
                    <a:pt x="13004" y="870"/>
                  </a:cubicBezTo>
                  <a:close/>
                  <a:moveTo>
                    <a:pt x="10988" y="74"/>
                  </a:moveTo>
                  <a:cubicBezTo>
                    <a:pt x="11447" y="90"/>
                    <a:pt x="11864" y="210"/>
                    <a:pt x="12263" y="413"/>
                  </a:cubicBezTo>
                  <a:lnTo>
                    <a:pt x="12263" y="413"/>
                  </a:lnTo>
                  <a:cubicBezTo>
                    <a:pt x="11933" y="258"/>
                    <a:pt x="11582" y="165"/>
                    <a:pt x="11205" y="165"/>
                  </a:cubicBezTo>
                  <a:lnTo>
                    <a:pt x="11149" y="165"/>
                  </a:lnTo>
                  <a:cubicBezTo>
                    <a:pt x="10370" y="165"/>
                    <a:pt x="9626" y="400"/>
                    <a:pt x="8938" y="744"/>
                  </a:cubicBezTo>
                  <a:cubicBezTo>
                    <a:pt x="7903" y="1271"/>
                    <a:pt x="6924" y="2067"/>
                    <a:pt x="5910" y="2737"/>
                  </a:cubicBezTo>
                  <a:cubicBezTo>
                    <a:pt x="4913" y="3412"/>
                    <a:pt x="3878" y="3955"/>
                    <a:pt x="2720" y="3990"/>
                  </a:cubicBezTo>
                  <a:lnTo>
                    <a:pt x="2611" y="3990"/>
                  </a:lnTo>
                  <a:cubicBezTo>
                    <a:pt x="1713" y="3990"/>
                    <a:pt x="908" y="3549"/>
                    <a:pt x="100" y="3064"/>
                  </a:cubicBezTo>
                  <a:lnTo>
                    <a:pt x="100" y="3064"/>
                  </a:lnTo>
                  <a:cubicBezTo>
                    <a:pt x="153" y="2994"/>
                    <a:pt x="197" y="2923"/>
                    <a:pt x="251" y="2853"/>
                  </a:cubicBezTo>
                  <a:lnTo>
                    <a:pt x="251" y="2853"/>
                  </a:lnTo>
                  <a:cubicBezTo>
                    <a:pt x="1025" y="3216"/>
                    <a:pt x="1834" y="3555"/>
                    <a:pt x="2681" y="3555"/>
                  </a:cubicBezTo>
                  <a:lnTo>
                    <a:pt x="2829" y="3555"/>
                  </a:lnTo>
                  <a:cubicBezTo>
                    <a:pt x="4330" y="3481"/>
                    <a:pt x="5618" y="2611"/>
                    <a:pt x="6906" y="1758"/>
                  </a:cubicBezTo>
                  <a:cubicBezTo>
                    <a:pt x="8194" y="910"/>
                    <a:pt x="9482" y="74"/>
                    <a:pt x="10966" y="74"/>
                  </a:cubicBezTo>
                  <a:close/>
                  <a:moveTo>
                    <a:pt x="10966" y="0"/>
                  </a:moveTo>
                  <a:cubicBezTo>
                    <a:pt x="9465" y="0"/>
                    <a:pt x="8159" y="853"/>
                    <a:pt x="6871" y="1706"/>
                  </a:cubicBezTo>
                  <a:cubicBezTo>
                    <a:pt x="5583" y="2559"/>
                    <a:pt x="4295" y="3412"/>
                    <a:pt x="2829" y="3481"/>
                  </a:cubicBezTo>
                  <a:lnTo>
                    <a:pt x="2681" y="3481"/>
                  </a:lnTo>
                  <a:cubicBezTo>
                    <a:pt x="1850" y="3481"/>
                    <a:pt x="1049" y="3155"/>
                    <a:pt x="253" y="2776"/>
                  </a:cubicBezTo>
                  <a:lnTo>
                    <a:pt x="236" y="2759"/>
                  </a:lnTo>
                  <a:lnTo>
                    <a:pt x="218" y="2794"/>
                  </a:lnTo>
                  <a:cubicBezTo>
                    <a:pt x="144" y="2885"/>
                    <a:pt x="70" y="2976"/>
                    <a:pt x="18" y="3063"/>
                  </a:cubicBezTo>
                  <a:lnTo>
                    <a:pt x="1" y="3103"/>
                  </a:lnTo>
                  <a:lnTo>
                    <a:pt x="35" y="3120"/>
                  </a:lnTo>
                  <a:cubicBezTo>
                    <a:pt x="849" y="3607"/>
                    <a:pt x="1685" y="4064"/>
                    <a:pt x="2611" y="4064"/>
                  </a:cubicBezTo>
                  <a:lnTo>
                    <a:pt x="2720" y="4064"/>
                  </a:lnTo>
                  <a:cubicBezTo>
                    <a:pt x="4295" y="4008"/>
                    <a:pt x="5618" y="3046"/>
                    <a:pt x="6963" y="2106"/>
                  </a:cubicBezTo>
                  <a:cubicBezTo>
                    <a:pt x="7615" y="1632"/>
                    <a:pt x="8285" y="1162"/>
                    <a:pt x="8973" y="818"/>
                  </a:cubicBezTo>
                  <a:cubicBezTo>
                    <a:pt x="9660" y="474"/>
                    <a:pt x="10370" y="235"/>
                    <a:pt x="11149" y="235"/>
                  </a:cubicBezTo>
                  <a:lnTo>
                    <a:pt x="11205" y="235"/>
                  </a:lnTo>
                  <a:cubicBezTo>
                    <a:pt x="11710" y="235"/>
                    <a:pt x="12162" y="418"/>
                    <a:pt x="12598" y="670"/>
                  </a:cubicBezTo>
                  <a:cubicBezTo>
                    <a:pt x="13233" y="1071"/>
                    <a:pt x="13794" y="1671"/>
                    <a:pt x="14377" y="2250"/>
                  </a:cubicBezTo>
                  <a:cubicBezTo>
                    <a:pt x="14956" y="2828"/>
                    <a:pt x="15535" y="3390"/>
                    <a:pt x="16209" y="3681"/>
                  </a:cubicBezTo>
                  <a:cubicBezTo>
                    <a:pt x="16570" y="3825"/>
                    <a:pt x="16949" y="3881"/>
                    <a:pt x="17314" y="3881"/>
                  </a:cubicBezTo>
                  <a:cubicBezTo>
                    <a:pt x="17623" y="3881"/>
                    <a:pt x="17950" y="3847"/>
                    <a:pt x="18254" y="3773"/>
                  </a:cubicBezTo>
                  <a:lnTo>
                    <a:pt x="18311" y="3755"/>
                  </a:lnTo>
                  <a:lnTo>
                    <a:pt x="18293" y="3716"/>
                  </a:lnTo>
                  <a:cubicBezTo>
                    <a:pt x="18185" y="3555"/>
                    <a:pt x="18076" y="3390"/>
                    <a:pt x="17985" y="3211"/>
                  </a:cubicBezTo>
                  <a:lnTo>
                    <a:pt x="17967" y="3194"/>
                  </a:lnTo>
                  <a:lnTo>
                    <a:pt x="17950" y="3211"/>
                  </a:lnTo>
                  <a:cubicBezTo>
                    <a:pt x="17693" y="3246"/>
                    <a:pt x="17458" y="3264"/>
                    <a:pt x="17206" y="3264"/>
                  </a:cubicBezTo>
                  <a:cubicBezTo>
                    <a:pt x="16840" y="3264"/>
                    <a:pt x="16462" y="3211"/>
                    <a:pt x="16100" y="3063"/>
                  </a:cubicBezTo>
                  <a:cubicBezTo>
                    <a:pt x="15208" y="2737"/>
                    <a:pt x="14447" y="1976"/>
                    <a:pt x="13668" y="1306"/>
                  </a:cubicBezTo>
                  <a:cubicBezTo>
                    <a:pt x="13272" y="962"/>
                    <a:pt x="12854" y="635"/>
                    <a:pt x="12419" y="400"/>
                  </a:cubicBezTo>
                  <a:cubicBezTo>
                    <a:pt x="11984" y="165"/>
                    <a:pt x="11510" y="18"/>
                    <a:pt x="109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318;p35">
              <a:extLst>
                <a:ext uri="{FF2B5EF4-FFF2-40B4-BE49-F238E27FC236}">
                  <a16:creationId xmlns:a16="http://schemas.microsoft.com/office/drawing/2014/main" id="{7E7FF436-5FCA-599D-B654-D67244D416F6}"/>
                </a:ext>
              </a:extLst>
            </p:cNvPr>
            <p:cNvSpPr/>
            <p:nvPr/>
          </p:nvSpPr>
          <p:spPr>
            <a:xfrm>
              <a:off x="1022297" y="1267042"/>
              <a:ext cx="2351632" cy="570078"/>
            </a:xfrm>
            <a:custGeom>
              <a:avLst/>
              <a:gdLst/>
              <a:ahLst/>
              <a:cxnLst/>
              <a:rect l="l" t="t" r="r" b="b"/>
              <a:pathLst>
                <a:path w="19982" h="4844" extrusionOk="0">
                  <a:moveTo>
                    <a:pt x="12349" y="75"/>
                  </a:moveTo>
                  <a:cubicBezTo>
                    <a:pt x="12911" y="92"/>
                    <a:pt x="13363" y="292"/>
                    <a:pt x="13781" y="601"/>
                  </a:cubicBezTo>
                  <a:cubicBezTo>
                    <a:pt x="14416" y="1089"/>
                    <a:pt x="14925" y="1815"/>
                    <a:pt x="15469" y="2525"/>
                  </a:cubicBezTo>
                  <a:cubicBezTo>
                    <a:pt x="15991" y="3212"/>
                    <a:pt x="16535" y="3882"/>
                    <a:pt x="17227" y="4209"/>
                  </a:cubicBezTo>
                  <a:cubicBezTo>
                    <a:pt x="17571" y="4374"/>
                    <a:pt x="17915" y="4444"/>
                    <a:pt x="18276" y="4444"/>
                  </a:cubicBezTo>
                  <a:cubicBezTo>
                    <a:pt x="18771" y="4444"/>
                    <a:pt x="19282" y="4308"/>
                    <a:pt x="19794" y="4100"/>
                  </a:cubicBezTo>
                  <a:lnTo>
                    <a:pt x="19794" y="4100"/>
                  </a:lnTo>
                  <a:cubicBezTo>
                    <a:pt x="19827" y="4185"/>
                    <a:pt x="19865" y="4272"/>
                    <a:pt x="19895" y="4367"/>
                  </a:cubicBezTo>
                  <a:lnTo>
                    <a:pt x="19895" y="4367"/>
                  </a:lnTo>
                  <a:cubicBezTo>
                    <a:pt x="19341" y="4615"/>
                    <a:pt x="18791" y="4770"/>
                    <a:pt x="18258" y="4770"/>
                  </a:cubicBezTo>
                  <a:cubicBezTo>
                    <a:pt x="17915" y="4770"/>
                    <a:pt x="17571" y="4718"/>
                    <a:pt x="17227" y="4535"/>
                  </a:cubicBezTo>
                  <a:cubicBezTo>
                    <a:pt x="16792" y="4335"/>
                    <a:pt x="16409" y="3974"/>
                    <a:pt x="16065" y="3539"/>
                  </a:cubicBezTo>
                  <a:cubicBezTo>
                    <a:pt x="15521" y="2903"/>
                    <a:pt x="15012" y="2142"/>
                    <a:pt x="14451" y="1524"/>
                  </a:cubicBezTo>
                  <a:cubicBezTo>
                    <a:pt x="13890" y="910"/>
                    <a:pt x="13237" y="436"/>
                    <a:pt x="12402" y="436"/>
                  </a:cubicBezTo>
                  <a:lnTo>
                    <a:pt x="12384" y="436"/>
                  </a:lnTo>
                  <a:cubicBezTo>
                    <a:pt x="11640" y="436"/>
                    <a:pt x="10826" y="784"/>
                    <a:pt x="10065" y="1219"/>
                  </a:cubicBezTo>
                  <a:cubicBezTo>
                    <a:pt x="9303" y="1633"/>
                    <a:pt x="8559" y="2159"/>
                    <a:pt x="7981" y="2503"/>
                  </a:cubicBezTo>
                  <a:cubicBezTo>
                    <a:pt x="7311" y="2886"/>
                    <a:pt x="6549" y="3430"/>
                    <a:pt x="5731" y="3882"/>
                  </a:cubicBezTo>
                  <a:cubicBezTo>
                    <a:pt x="4935" y="4352"/>
                    <a:pt x="4082" y="4718"/>
                    <a:pt x="3303" y="4753"/>
                  </a:cubicBezTo>
                  <a:lnTo>
                    <a:pt x="3194" y="4753"/>
                  </a:lnTo>
                  <a:cubicBezTo>
                    <a:pt x="2611" y="4753"/>
                    <a:pt x="2089" y="4518"/>
                    <a:pt x="1562" y="4191"/>
                  </a:cubicBezTo>
                  <a:cubicBezTo>
                    <a:pt x="1062" y="3871"/>
                    <a:pt x="583" y="3462"/>
                    <a:pt x="84" y="3105"/>
                  </a:cubicBezTo>
                  <a:lnTo>
                    <a:pt x="84" y="3105"/>
                  </a:lnTo>
                  <a:cubicBezTo>
                    <a:pt x="129" y="3030"/>
                    <a:pt x="172" y="2944"/>
                    <a:pt x="217" y="2857"/>
                  </a:cubicBezTo>
                  <a:lnTo>
                    <a:pt x="217" y="2857"/>
                  </a:lnTo>
                  <a:cubicBezTo>
                    <a:pt x="675" y="3232"/>
                    <a:pt x="1122" y="3638"/>
                    <a:pt x="1597" y="3956"/>
                  </a:cubicBezTo>
                  <a:cubicBezTo>
                    <a:pt x="2089" y="4283"/>
                    <a:pt x="2611" y="4518"/>
                    <a:pt x="3229" y="4518"/>
                  </a:cubicBezTo>
                  <a:lnTo>
                    <a:pt x="3303" y="4518"/>
                  </a:lnTo>
                  <a:cubicBezTo>
                    <a:pt x="4156" y="4500"/>
                    <a:pt x="4935" y="4191"/>
                    <a:pt x="5679" y="3773"/>
                  </a:cubicBezTo>
                  <a:cubicBezTo>
                    <a:pt x="6784" y="3138"/>
                    <a:pt x="7815" y="2216"/>
                    <a:pt x="8886" y="1454"/>
                  </a:cubicBezTo>
                  <a:cubicBezTo>
                    <a:pt x="9956" y="675"/>
                    <a:pt x="11061" y="75"/>
                    <a:pt x="12293" y="75"/>
                  </a:cubicBezTo>
                  <a:close/>
                  <a:moveTo>
                    <a:pt x="12293" y="1"/>
                  </a:moveTo>
                  <a:cubicBezTo>
                    <a:pt x="11462" y="1"/>
                    <a:pt x="10683" y="275"/>
                    <a:pt x="9939" y="693"/>
                  </a:cubicBezTo>
                  <a:cubicBezTo>
                    <a:pt x="8834" y="1306"/>
                    <a:pt x="7798" y="2216"/>
                    <a:pt x="6727" y="2995"/>
                  </a:cubicBezTo>
                  <a:cubicBezTo>
                    <a:pt x="5640" y="3773"/>
                    <a:pt x="4552" y="4409"/>
                    <a:pt x="3303" y="4444"/>
                  </a:cubicBezTo>
                  <a:lnTo>
                    <a:pt x="3229" y="4444"/>
                  </a:lnTo>
                  <a:cubicBezTo>
                    <a:pt x="2633" y="4444"/>
                    <a:pt x="2124" y="4226"/>
                    <a:pt x="1632" y="3900"/>
                  </a:cubicBezTo>
                  <a:cubicBezTo>
                    <a:pt x="1162" y="3573"/>
                    <a:pt x="692" y="3156"/>
                    <a:pt x="218" y="2777"/>
                  </a:cubicBezTo>
                  <a:lnTo>
                    <a:pt x="183" y="2742"/>
                  </a:lnTo>
                  <a:lnTo>
                    <a:pt x="166" y="2777"/>
                  </a:lnTo>
                  <a:cubicBezTo>
                    <a:pt x="109" y="2886"/>
                    <a:pt x="57" y="2995"/>
                    <a:pt x="0" y="3086"/>
                  </a:cubicBezTo>
                  <a:lnTo>
                    <a:pt x="0" y="3121"/>
                  </a:lnTo>
                  <a:lnTo>
                    <a:pt x="22" y="3138"/>
                  </a:lnTo>
                  <a:cubicBezTo>
                    <a:pt x="527" y="3504"/>
                    <a:pt x="1019" y="3917"/>
                    <a:pt x="1523" y="4265"/>
                  </a:cubicBezTo>
                  <a:cubicBezTo>
                    <a:pt x="2050" y="4592"/>
                    <a:pt x="2594" y="4827"/>
                    <a:pt x="3194" y="4827"/>
                  </a:cubicBezTo>
                  <a:lnTo>
                    <a:pt x="3303" y="4827"/>
                  </a:lnTo>
                  <a:cubicBezTo>
                    <a:pt x="4117" y="4787"/>
                    <a:pt x="4952" y="4409"/>
                    <a:pt x="5766" y="3956"/>
                  </a:cubicBezTo>
                  <a:cubicBezTo>
                    <a:pt x="6584" y="3504"/>
                    <a:pt x="7345" y="2938"/>
                    <a:pt x="8015" y="2559"/>
                  </a:cubicBezTo>
                  <a:cubicBezTo>
                    <a:pt x="8616" y="2216"/>
                    <a:pt x="9338" y="1689"/>
                    <a:pt x="10100" y="1272"/>
                  </a:cubicBezTo>
                  <a:cubicBezTo>
                    <a:pt x="10861" y="854"/>
                    <a:pt x="11662" y="510"/>
                    <a:pt x="12384" y="510"/>
                  </a:cubicBezTo>
                  <a:lnTo>
                    <a:pt x="12402" y="510"/>
                  </a:lnTo>
                  <a:cubicBezTo>
                    <a:pt x="12945" y="510"/>
                    <a:pt x="13402" y="710"/>
                    <a:pt x="13816" y="1037"/>
                  </a:cubicBezTo>
                  <a:cubicBezTo>
                    <a:pt x="14434" y="1506"/>
                    <a:pt x="14943" y="2233"/>
                    <a:pt x="15469" y="2921"/>
                  </a:cubicBezTo>
                  <a:cubicBezTo>
                    <a:pt x="15991" y="3612"/>
                    <a:pt x="16535" y="4283"/>
                    <a:pt x="17210" y="4609"/>
                  </a:cubicBezTo>
                  <a:cubicBezTo>
                    <a:pt x="17554" y="4770"/>
                    <a:pt x="17897" y="4844"/>
                    <a:pt x="18258" y="4844"/>
                  </a:cubicBezTo>
                  <a:cubicBezTo>
                    <a:pt x="18820" y="4844"/>
                    <a:pt x="19385" y="4661"/>
                    <a:pt x="19947" y="4426"/>
                  </a:cubicBezTo>
                  <a:lnTo>
                    <a:pt x="19982" y="4409"/>
                  </a:lnTo>
                  <a:lnTo>
                    <a:pt x="19982" y="4374"/>
                  </a:lnTo>
                  <a:cubicBezTo>
                    <a:pt x="19929" y="4265"/>
                    <a:pt x="19890" y="4156"/>
                    <a:pt x="19855" y="4026"/>
                  </a:cubicBezTo>
                  <a:lnTo>
                    <a:pt x="19838" y="3991"/>
                  </a:lnTo>
                  <a:lnTo>
                    <a:pt x="19799" y="4008"/>
                  </a:lnTo>
                  <a:cubicBezTo>
                    <a:pt x="19294" y="4226"/>
                    <a:pt x="18785" y="4374"/>
                    <a:pt x="18276" y="4374"/>
                  </a:cubicBezTo>
                  <a:cubicBezTo>
                    <a:pt x="17932" y="4374"/>
                    <a:pt x="17588" y="4317"/>
                    <a:pt x="17262" y="4156"/>
                  </a:cubicBezTo>
                  <a:cubicBezTo>
                    <a:pt x="16357" y="3721"/>
                    <a:pt x="15704" y="2686"/>
                    <a:pt x="14995" y="1781"/>
                  </a:cubicBezTo>
                  <a:cubicBezTo>
                    <a:pt x="14634" y="1306"/>
                    <a:pt x="14251" y="871"/>
                    <a:pt x="13838" y="545"/>
                  </a:cubicBezTo>
                  <a:cubicBezTo>
                    <a:pt x="13402" y="218"/>
                    <a:pt x="12928" y="23"/>
                    <a:pt x="123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319;p35">
              <a:extLst>
                <a:ext uri="{FF2B5EF4-FFF2-40B4-BE49-F238E27FC236}">
                  <a16:creationId xmlns:a16="http://schemas.microsoft.com/office/drawing/2014/main" id="{E8977166-3A18-AE76-F890-860BE17370CA}"/>
                </a:ext>
              </a:extLst>
            </p:cNvPr>
            <p:cNvSpPr/>
            <p:nvPr/>
          </p:nvSpPr>
          <p:spPr>
            <a:xfrm>
              <a:off x="1058662" y="1184191"/>
              <a:ext cx="2285609" cy="569490"/>
            </a:xfrm>
            <a:custGeom>
              <a:avLst/>
              <a:gdLst/>
              <a:ahLst/>
              <a:cxnLst/>
              <a:rect l="l" t="t" r="r" b="b"/>
              <a:pathLst>
                <a:path w="19421" h="4839" extrusionOk="0">
                  <a:moveTo>
                    <a:pt x="11966" y="74"/>
                  </a:moveTo>
                  <a:cubicBezTo>
                    <a:pt x="12493" y="91"/>
                    <a:pt x="12963" y="292"/>
                    <a:pt x="13381" y="579"/>
                  </a:cubicBezTo>
                  <a:cubicBezTo>
                    <a:pt x="14016" y="1053"/>
                    <a:pt x="14560" y="1741"/>
                    <a:pt x="15104" y="2411"/>
                  </a:cubicBezTo>
                  <a:cubicBezTo>
                    <a:pt x="15648" y="3081"/>
                    <a:pt x="16209" y="3733"/>
                    <a:pt x="16879" y="4060"/>
                  </a:cubicBezTo>
                  <a:cubicBezTo>
                    <a:pt x="17227" y="4225"/>
                    <a:pt x="17588" y="4295"/>
                    <a:pt x="17932" y="4295"/>
                  </a:cubicBezTo>
                  <a:cubicBezTo>
                    <a:pt x="18358" y="4295"/>
                    <a:pt x="18767" y="4191"/>
                    <a:pt x="19175" y="4052"/>
                  </a:cubicBezTo>
                  <a:lnTo>
                    <a:pt x="19175" y="4052"/>
                  </a:lnTo>
                  <a:cubicBezTo>
                    <a:pt x="19222" y="4159"/>
                    <a:pt x="19266" y="4277"/>
                    <a:pt x="19313" y="4388"/>
                  </a:cubicBezTo>
                  <a:lnTo>
                    <a:pt x="19313" y="4388"/>
                  </a:lnTo>
                  <a:cubicBezTo>
                    <a:pt x="18860" y="4560"/>
                    <a:pt x="18407" y="4678"/>
                    <a:pt x="17967" y="4678"/>
                  </a:cubicBezTo>
                  <a:cubicBezTo>
                    <a:pt x="17623" y="4678"/>
                    <a:pt x="17279" y="4604"/>
                    <a:pt x="16953" y="4443"/>
                  </a:cubicBezTo>
                  <a:cubicBezTo>
                    <a:pt x="16065" y="4008"/>
                    <a:pt x="15395" y="2989"/>
                    <a:pt x="14669" y="2084"/>
                  </a:cubicBezTo>
                  <a:cubicBezTo>
                    <a:pt x="14307" y="1632"/>
                    <a:pt x="13924" y="1197"/>
                    <a:pt x="13507" y="870"/>
                  </a:cubicBezTo>
                  <a:cubicBezTo>
                    <a:pt x="13072" y="544"/>
                    <a:pt x="12602" y="326"/>
                    <a:pt x="12023" y="326"/>
                  </a:cubicBezTo>
                  <a:lnTo>
                    <a:pt x="11949" y="326"/>
                  </a:lnTo>
                  <a:cubicBezTo>
                    <a:pt x="11096" y="326"/>
                    <a:pt x="10335" y="596"/>
                    <a:pt x="9591" y="996"/>
                  </a:cubicBezTo>
                  <a:cubicBezTo>
                    <a:pt x="8485" y="1614"/>
                    <a:pt x="7472" y="2554"/>
                    <a:pt x="6401" y="3316"/>
                  </a:cubicBezTo>
                  <a:cubicBezTo>
                    <a:pt x="5331" y="4099"/>
                    <a:pt x="4243" y="4730"/>
                    <a:pt x="3011" y="4769"/>
                  </a:cubicBezTo>
                  <a:lnTo>
                    <a:pt x="2937" y="4769"/>
                  </a:lnTo>
                  <a:cubicBezTo>
                    <a:pt x="2359" y="4769"/>
                    <a:pt x="1867" y="4569"/>
                    <a:pt x="1414" y="4260"/>
                  </a:cubicBezTo>
                  <a:cubicBezTo>
                    <a:pt x="954" y="3975"/>
                    <a:pt x="528" y="3589"/>
                    <a:pt x="85" y="3230"/>
                  </a:cubicBezTo>
                  <a:lnTo>
                    <a:pt x="85" y="3230"/>
                  </a:lnTo>
                  <a:cubicBezTo>
                    <a:pt x="126" y="3168"/>
                    <a:pt x="159" y="3098"/>
                    <a:pt x="199" y="3038"/>
                  </a:cubicBezTo>
                  <a:lnTo>
                    <a:pt x="199" y="3038"/>
                  </a:lnTo>
                  <a:cubicBezTo>
                    <a:pt x="623" y="3372"/>
                    <a:pt x="1048" y="3706"/>
                    <a:pt x="1488" y="3968"/>
                  </a:cubicBezTo>
                  <a:cubicBezTo>
                    <a:pt x="1941" y="4225"/>
                    <a:pt x="2433" y="4404"/>
                    <a:pt x="2977" y="4404"/>
                  </a:cubicBezTo>
                  <a:lnTo>
                    <a:pt x="3046" y="4404"/>
                  </a:lnTo>
                  <a:cubicBezTo>
                    <a:pt x="3864" y="4386"/>
                    <a:pt x="4643" y="4099"/>
                    <a:pt x="5370" y="3681"/>
                  </a:cubicBezTo>
                  <a:cubicBezTo>
                    <a:pt x="6458" y="3063"/>
                    <a:pt x="7489" y="2158"/>
                    <a:pt x="8542" y="1414"/>
                  </a:cubicBezTo>
                  <a:cubicBezTo>
                    <a:pt x="9591" y="670"/>
                    <a:pt x="10661" y="74"/>
                    <a:pt x="11875" y="74"/>
                  </a:cubicBezTo>
                  <a:close/>
                  <a:moveTo>
                    <a:pt x="11875" y="0"/>
                  </a:moveTo>
                  <a:cubicBezTo>
                    <a:pt x="11061" y="0"/>
                    <a:pt x="10300" y="270"/>
                    <a:pt x="9556" y="670"/>
                  </a:cubicBezTo>
                  <a:cubicBezTo>
                    <a:pt x="8468" y="1271"/>
                    <a:pt x="7454" y="2176"/>
                    <a:pt x="6401" y="2920"/>
                  </a:cubicBezTo>
                  <a:cubicBezTo>
                    <a:pt x="5348" y="3681"/>
                    <a:pt x="4260" y="4295"/>
                    <a:pt x="3046" y="4334"/>
                  </a:cubicBezTo>
                  <a:lnTo>
                    <a:pt x="2977" y="4334"/>
                  </a:lnTo>
                  <a:cubicBezTo>
                    <a:pt x="2450" y="4334"/>
                    <a:pt x="1976" y="4169"/>
                    <a:pt x="1523" y="3899"/>
                  </a:cubicBezTo>
                  <a:cubicBezTo>
                    <a:pt x="1071" y="3642"/>
                    <a:pt x="636" y="3298"/>
                    <a:pt x="200" y="2955"/>
                  </a:cubicBezTo>
                  <a:lnTo>
                    <a:pt x="183" y="2937"/>
                  </a:lnTo>
                  <a:lnTo>
                    <a:pt x="166" y="2972"/>
                  </a:lnTo>
                  <a:cubicBezTo>
                    <a:pt x="109" y="3046"/>
                    <a:pt x="57" y="3137"/>
                    <a:pt x="0" y="3207"/>
                  </a:cubicBezTo>
                  <a:lnTo>
                    <a:pt x="0" y="3246"/>
                  </a:lnTo>
                  <a:lnTo>
                    <a:pt x="18" y="3263"/>
                  </a:lnTo>
                  <a:cubicBezTo>
                    <a:pt x="475" y="3625"/>
                    <a:pt x="910" y="4025"/>
                    <a:pt x="1380" y="4334"/>
                  </a:cubicBezTo>
                  <a:cubicBezTo>
                    <a:pt x="1850" y="4621"/>
                    <a:pt x="2341" y="4839"/>
                    <a:pt x="2937" y="4839"/>
                  </a:cubicBezTo>
                  <a:lnTo>
                    <a:pt x="3011" y="4839"/>
                  </a:lnTo>
                  <a:cubicBezTo>
                    <a:pt x="3847" y="4821"/>
                    <a:pt x="4626" y="4534"/>
                    <a:pt x="5370" y="4099"/>
                  </a:cubicBezTo>
                  <a:cubicBezTo>
                    <a:pt x="6475" y="3464"/>
                    <a:pt x="7489" y="2537"/>
                    <a:pt x="8559" y="1758"/>
                  </a:cubicBezTo>
                  <a:cubicBezTo>
                    <a:pt x="9612" y="996"/>
                    <a:pt x="10718" y="400"/>
                    <a:pt x="11949" y="400"/>
                  </a:cubicBezTo>
                  <a:lnTo>
                    <a:pt x="12023" y="400"/>
                  </a:lnTo>
                  <a:cubicBezTo>
                    <a:pt x="12584" y="400"/>
                    <a:pt x="13037" y="618"/>
                    <a:pt x="13455" y="922"/>
                  </a:cubicBezTo>
                  <a:cubicBezTo>
                    <a:pt x="14090" y="1397"/>
                    <a:pt x="14616" y="2119"/>
                    <a:pt x="15138" y="2828"/>
                  </a:cubicBezTo>
                  <a:cubicBezTo>
                    <a:pt x="15682" y="3516"/>
                    <a:pt x="16226" y="4169"/>
                    <a:pt x="16918" y="4512"/>
                  </a:cubicBezTo>
                  <a:cubicBezTo>
                    <a:pt x="17262" y="4678"/>
                    <a:pt x="17606" y="4752"/>
                    <a:pt x="17967" y="4752"/>
                  </a:cubicBezTo>
                  <a:cubicBezTo>
                    <a:pt x="18441" y="4752"/>
                    <a:pt x="18911" y="4621"/>
                    <a:pt x="19381" y="4443"/>
                  </a:cubicBezTo>
                  <a:lnTo>
                    <a:pt x="19420" y="4425"/>
                  </a:lnTo>
                  <a:lnTo>
                    <a:pt x="19403" y="4386"/>
                  </a:lnTo>
                  <a:cubicBezTo>
                    <a:pt x="19346" y="4260"/>
                    <a:pt x="19294" y="4134"/>
                    <a:pt x="19237" y="4008"/>
                  </a:cubicBezTo>
                  <a:lnTo>
                    <a:pt x="19220" y="3968"/>
                  </a:lnTo>
                  <a:lnTo>
                    <a:pt x="19185" y="3990"/>
                  </a:lnTo>
                  <a:cubicBezTo>
                    <a:pt x="18767" y="4134"/>
                    <a:pt x="18350" y="4225"/>
                    <a:pt x="17932" y="4225"/>
                  </a:cubicBezTo>
                  <a:cubicBezTo>
                    <a:pt x="17588" y="4225"/>
                    <a:pt x="17245" y="4151"/>
                    <a:pt x="16918" y="3990"/>
                  </a:cubicBezTo>
                  <a:cubicBezTo>
                    <a:pt x="16031" y="3572"/>
                    <a:pt x="15339" y="2593"/>
                    <a:pt x="14616" y="1706"/>
                  </a:cubicBezTo>
                  <a:cubicBezTo>
                    <a:pt x="14233" y="1249"/>
                    <a:pt x="13855" y="835"/>
                    <a:pt x="13420" y="527"/>
                  </a:cubicBezTo>
                  <a:cubicBezTo>
                    <a:pt x="13002" y="218"/>
                    <a:pt x="12510" y="17"/>
                    <a:pt x="119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320;p35">
              <a:extLst>
                <a:ext uri="{FF2B5EF4-FFF2-40B4-BE49-F238E27FC236}">
                  <a16:creationId xmlns:a16="http://schemas.microsoft.com/office/drawing/2014/main" id="{253EBD7E-8DB4-EC28-2257-B1A3A98DB7D5}"/>
                </a:ext>
              </a:extLst>
            </p:cNvPr>
            <p:cNvSpPr/>
            <p:nvPr/>
          </p:nvSpPr>
          <p:spPr>
            <a:xfrm>
              <a:off x="1039714" y="1222557"/>
              <a:ext cx="2319385" cy="576198"/>
            </a:xfrm>
            <a:custGeom>
              <a:avLst/>
              <a:gdLst/>
              <a:ahLst/>
              <a:cxnLst/>
              <a:rect l="l" t="t" r="r" b="b"/>
              <a:pathLst>
                <a:path w="19708" h="4896" extrusionOk="0">
                  <a:moveTo>
                    <a:pt x="12184" y="74"/>
                  </a:moveTo>
                  <a:cubicBezTo>
                    <a:pt x="12745" y="74"/>
                    <a:pt x="13198" y="292"/>
                    <a:pt x="13616" y="596"/>
                  </a:cubicBezTo>
                  <a:cubicBezTo>
                    <a:pt x="14251" y="1071"/>
                    <a:pt x="14777" y="1793"/>
                    <a:pt x="15299" y="2502"/>
                  </a:cubicBezTo>
                  <a:cubicBezTo>
                    <a:pt x="15843" y="3190"/>
                    <a:pt x="16387" y="3843"/>
                    <a:pt x="17079" y="4186"/>
                  </a:cubicBezTo>
                  <a:cubicBezTo>
                    <a:pt x="17423" y="4352"/>
                    <a:pt x="17767" y="4426"/>
                    <a:pt x="18128" y="4426"/>
                  </a:cubicBezTo>
                  <a:cubicBezTo>
                    <a:pt x="18590" y="4426"/>
                    <a:pt x="19047" y="4302"/>
                    <a:pt x="19505" y="4131"/>
                  </a:cubicBezTo>
                  <a:lnTo>
                    <a:pt x="19505" y="4131"/>
                  </a:lnTo>
                  <a:cubicBezTo>
                    <a:pt x="19547" y="4216"/>
                    <a:pt x="19589" y="4303"/>
                    <a:pt x="19620" y="4400"/>
                  </a:cubicBezTo>
                  <a:lnTo>
                    <a:pt x="19620" y="4400"/>
                  </a:lnTo>
                  <a:cubicBezTo>
                    <a:pt x="19126" y="4610"/>
                    <a:pt x="18627" y="4752"/>
                    <a:pt x="18128" y="4752"/>
                  </a:cubicBezTo>
                  <a:cubicBezTo>
                    <a:pt x="17784" y="4752"/>
                    <a:pt x="17440" y="4695"/>
                    <a:pt x="17114" y="4534"/>
                  </a:cubicBezTo>
                  <a:cubicBezTo>
                    <a:pt x="16209" y="4099"/>
                    <a:pt x="15556" y="3064"/>
                    <a:pt x="14847" y="2159"/>
                  </a:cubicBezTo>
                  <a:cubicBezTo>
                    <a:pt x="14486" y="1684"/>
                    <a:pt x="14103" y="1249"/>
                    <a:pt x="13690" y="923"/>
                  </a:cubicBezTo>
                  <a:cubicBezTo>
                    <a:pt x="13254" y="596"/>
                    <a:pt x="12780" y="401"/>
                    <a:pt x="12201" y="379"/>
                  </a:cubicBezTo>
                  <a:lnTo>
                    <a:pt x="12145" y="379"/>
                  </a:lnTo>
                  <a:cubicBezTo>
                    <a:pt x="11314" y="379"/>
                    <a:pt x="10535" y="653"/>
                    <a:pt x="9791" y="1071"/>
                  </a:cubicBezTo>
                  <a:cubicBezTo>
                    <a:pt x="8686" y="1684"/>
                    <a:pt x="7650" y="2594"/>
                    <a:pt x="6579" y="3373"/>
                  </a:cubicBezTo>
                  <a:cubicBezTo>
                    <a:pt x="5492" y="4151"/>
                    <a:pt x="4404" y="4787"/>
                    <a:pt x="3155" y="4822"/>
                  </a:cubicBezTo>
                  <a:lnTo>
                    <a:pt x="3081" y="4822"/>
                  </a:lnTo>
                  <a:cubicBezTo>
                    <a:pt x="2485" y="4822"/>
                    <a:pt x="1976" y="4604"/>
                    <a:pt x="1484" y="4278"/>
                  </a:cubicBezTo>
                  <a:cubicBezTo>
                    <a:pt x="1023" y="3958"/>
                    <a:pt x="562" y="3549"/>
                    <a:pt x="97" y="3177"/>
                  </a:cubicBezTo>
                  <a:lnTo>
                    <a:pt x="97" y="3177"/>
                  </a:lnTo>
                  <a:cubicBezTo>
                    <a:pt x="126" y="3104"/>
                    <a:pt x="166" y="3034"/>
                    <a:pt x="210" y="2962"/>
                  </a:cubicBezTo>
                  <a:lnTo>
                    <a:pt x="210" y="2962"/>
                  </a:lnTo>
                  <a:cubicBezTo>
                    <a:pt x="655" y="3317"/>
                    <a:pt x="1081" y="3706"/>
                    <a:pt x="1541" y="4008"/>
                  </a:cubicBezTo>
                  <a:cubicBezTo>
                    <a:pt x="2011" y="4295"/>
                    <a:pt x="2502" y="4513"/>
                    <a:pt x="3098" y="4513"/>
                  </a:cubicBezTo>
                  <a:lnTo>
                    <a:pt x="3172" y="4513"/>
                  </a:lnTo>
                  <a:cubicBezTo>
                    <a:pt x="4008" y="4495"/>
                    <a:pt x="4787" y="4208"/>
                    <a:pt x="5531" y="3773"/>
                  </a:cubicBezTo>
                  <a:cubicBezTo>
                    <a:pt x="6636" y="3138"/>
                    <a:pt x="7650" y="2211"/>
                    <a:pt x="8720" y="1432"/>
                  </a:cubicBezTo>
                  <a:cubicBezTo>
                    <a:pt x="9773" y="670"/>
                    <a:pt x="10879" y="74"/>
                    <a:pt x="12110" y="74"/>
                  </a:cubicBezTo>
                  <a:close/>
                  <a:moveTo>
                    <a:pt x="12110" y="0"/>
                  </a:moveTo>
                  <a:cubicBezTo>
                    <a:pt x="11257" y="0"/>
                    <a:pt x="10496" y="270"/>
                    <a:pt x="9752" y="670"/>
                  </a:cubicBezTo>
                  <a:cubicBezTo>
                    <a:pt x="8646" y="1288"/>
                    <a:pt x="7633" y="2228"/>
                    <a:pt x="6562" y="2990"/>
                  </a:cubicBezTo>
                  <a:cubicBezTo>
                    <a:pt x="5492" y="3773"/>
                    <a:pt x="4404" y="4404"/>
                    <a:pt x="3172" y="4443"/>
                  </a:cubicBezTo>
                  <a:lnTo>
                    <a:pt x="3098" y="4443"/>
                  </a:lnTo>
                  <a:cubicBezTo>
                    <a:pt x="2520" y="4443"/>
                    <a:pt x="2028" y="4243"/>
                    <a:pt x="1575" y="3934"/>
                  </a:cubicBezTo>
                  <a:cubicBezTo>
                    <a:pt x="1106" y="3642"/>
                    <a:pt x="670" y="3246"/>
                    <a:pt x="218" y="2881"/>
                  </a:cubicBezTo>
                  <a:lnTo>
                    <a:pt x="200" y="2846"/>
                  </a:lnTo>
                  <a:lnTo>
                    <a:pt x="161" y="2881"/>
                  </a:lnTo>
                  <a:cubicBezTo>
                    <a:pt x="127" y="2972"/>
                    <a:pt x="70" y="3064"/>
                    <a:pt x="18" y="3155"/>
                  </a:cubicBezTo>
                  <a:lnTo>
                    <a:pt x="0" y="3190"/>
                  </a:lnTo>
                  <a:lnTo>
                    <a:pt x="35" y="3207"/>
                  </a:lnTo>
                  <a:cubicBezTo>
                    <a:pt x="505" y="3590"/>
                    <a:pt x="962" y="4008"/>
                    <a:pt x="1449" y="4334"/>
                  </a:cubicBezTo>
                  <a:cubicBezTo>
                    <a:pt x="1941" y="4661"/>
                    <a:pt x="2463" y="4896"/>
                    <a:pt x="3081" y="4896"/>
                  </a:cubicBezTo>
                  <a:lnTo>
                    <a:pt x="3155" y="4896"/>
                  </a:lnTo>
                  <a:cubicBezTo>
                    <a:pt x="4008" y="4878"/>
                    <a:pt x="4787" y="4569"/>
                    <a:pt x="5531" y="4151"/>
                  </a:cubicBezTo>
                  <a:cubicBezTo>
                    <a:pt x="6636" y="3516"/>
                    <a:pt x="7667" y="2594"/>
                    <a:pt x="8738" y="1832"/>
                  </a:cubicBezTo>
                  <a:cubicBezTo>
                    <a:pt x="9808" y="1053"/>
                    <a:pt x="10913" y="453"/>
                    <a:pt x="12145" y="453"/>
                  </a:cubicBezTo>
                  <a:lnTo>
                    <a:pt x="12201" y="453"/>
                  </a:lnTo>
                  <a:cubicBezTo>
                    <a:pt x="12763" y="470"/>
                    <a:pt x="13215" y="670"/>
                    <a:pt x="13633" y="979"/>
                  </a:cubicBezTo>
                  <a:cubicBezTo>
                    <a:pt x="14268" y="1467"/>
                    <a:pt x="14777" y="2193"/>
                    <a:pt x="15321" y="2903"/>
                  </a:cubicBezTo>
                  <a:cubicBezTo>
                    <a:pt x="15843" y="3590"/>
                    <a:pt x="16387" y="4260"/>
                    <a:pt x="17079" y="4587"/>
                  </a:cubicBezTo>
                  <a:cubicBezTo>
                    <a:pt x="17423" y="4752"/>
                    <a:pt x="17767" y="4822"/>
                    <a:pt x="18128" y="4822"/>
                  </a:cubicBezTo>
                  <a:cubicBezTo>
                    <a:pt x="18637" y="4822"/>
                    <a:pt x="19163" y="4678"/>
                    <a:pt x="19690" y="4460"/>
                  </a:cubicBezTo>
                  <a:lnTo>
                    <a:pt x="19707" y="4443"/>
                  </a:lnTo>
                  <a:lnTo>
                    <a:pt x="19707" y="4404"/>
                  </a:lnTo>
                  <a:cubicBezTo>
                    <a:pt x="19651" y="4295"/>
                    <a:pt x="19616" y="4186"/>
                    <a:pt x="19564" y="4060"/>
                  </a:cubicBezTo>
                  <a:lnTo>
                    <a:pt x="19542" y="4025"/>
                  </a:lnTo>
                  <a:lnTo>
                    <a:pt x="19525" y="4043"/>
                  </a:lnTo>
                  <a:cubicBezTo>
                    <a:pt x="19055" y="4225"/>
                    <a:pt x="18585" y="4352"/>
                    <a:pt x="18128" y="4352"/>
                  </a:cubicBezTo>
                  <a:cubicBezTo>
                    <a:pt x="17784" y="4352"/>
                    <a:pt x="17440" y="4278"/>
                    <a:pt x="17114" y="4117"/>
                  </a:cubicBezTo>
                  <a:cubicBezTo>
                    <a:pt x="16226" y="3682"/>
                    <a:pt x="15556" y="2663"/>
                    <a:pt x="14830" y="1758"/>
                  </a:cubicBezTo>
                  <a:cubicBezTo>
                    <a:pt x="14468" y="1306"/>
                    <a:pt x="14085" y="871"/>
                    <a:pt x="13668" y="544"/>
                  </a:cubicBezTo>
                  <a:cubicBezTo>
                    <a:pt x="13233" y="218"/>
                    <a:pt x="12763" y="0"/>
                    <a:pt x="121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321;p35">
              <a:extLst>
                <a:ext uri="{FF2B5EF4-FFF2-40B4-BE49-F238E27FC236}">
                  <a16:creationId xmlns:a16="http://schemas.microsoft.com/office/drawing/2014/main" id="{A1666D43-5126-0E88-4E7E-3AAF306D757A}"/>
                </a:ext>
              </a:extLst>
            </p:cNvPr>
            <p:cNvSpPr/>
            <p:nvPr/>
          </p:nvSpPr>
          <p:spPr>
            <a:xfrm>
              <a:off x="1076079" y="1154417"/>
              <a:ext cx="2248655" cy="548071"/>
            </a:xfrm>
            <a:custGeom>
              <a:avLst/>
              <a:gdLst/>
              <a:ahLst/>
              <a:cxnLst/>
              <a:rect l="l" t="t" r="r" b="b"/>
              <a:pathLst>
                <a:path w="19107" h="4657" extrusionOk="0">
                  <a:moveTo>
                    <a:pt x="11692" y="70"/>
                  </a:moveTo>
                  <a:cubicBezTo>
                    <a:pt x="12219" y="88"/>
                    <a:pt x="12671" y="270"/>
                    <a:pt x="13089" y="562"/>
                  </a:cubicBezTo>
                  <a:cubicBezTo>
                    <a:pt x="13742" y="980"/>
                    <a:pt x="14286" y="1650"/>
                    <a:pt x="14847" y="2285"/>
                  </a:cubicBezTo>
                  <a:cubicBezTo>
                    <a:pt x="15408" y="2899"/>
                    <a:pt x="15991" y="3516"/>
                    <a:pt x="16661" y="3825"/>
                  </a:cubicBezTo>
                  <a:cubicBezTo>
                    <a:pt x="17005" y="3986"/>
                    <a:pt x="17366" y="4043"/>
                    <a:pt x="17732" y="4043"/>
                  </a:cubicBezTo>
                  <a:cubicBezTo>
                    <a:pt x="18080" y="4043"/>
                    <a:pt x="18444" y="3990"/>
                    <a:pt x="18813" y="3889"/>
                  </a:cubicBezTo>
                  <a:lnTo>
                    <a:pt x="18813" y="3889"/>
                  </a:lnTo>
                  <a:cubicBezTo>
                    <a:pt x="18878" y="4014"/>
                    <a:pt x="18942" y="4130"/>
                    <a:pt x="19004" y="4254"/>
                  </a:cubicBezTo>
                  <a:lnTo>
                    <a:pt x="19004" y="4254"/>
                  </a:lnTo>
                  <a:cubicBezTo>
                    <a:pt x="18597" y="4392"/>
                    <a:pt x="18191" y="4478"/>
                    <a:pt x="17784" y="4478"/>
                  </a:cubicBezTo>
                  <a:cubicBezTo>
                    <a:pt x="17440" y="4478"/>
                    <a:pt x="17097" y="4404"/>
                    <a:pt x="16770" y="4243"/>
                  </a:cubicBezTo>
                  <a:cubicBezTo>
                    <a:pt x="15883" y="3825"/>
                    <a:pt x="15191" y="2846"/>
                    <a:pt x="14468" y="1959"/>
                  </a:cubicBezTo>
                  <a:cubicBezTo>
                    <a:pt x="14085" y="1502"/>
                    <a:pt x="13707" y="1088"/>
                    <a:pt x="13272" y="780"/>
                  </a:cubicBezTo>
                  <a:cubicBezTo>
                    <a:pt x="12854" y="471"/>
                    <a:pt x="12362" y="270"/>
                    <a:pt x="11818" y="253"/>
                  </a:cubicBezTo>
                  <a:lnTo>
                    <a:pt x="11727" y="253"/>
                  </a:lnTo>
                  <a:cubicBezTo>
                    <a:pt x="10913" y="253"/>
                    <a:pt x="10152" y="523"/>
                    <a:pt x="9408" y="923"/>
                  </a:cubicBezTo>
                  <a:cubicBezTo>
                    <a:pt x="8320" y="1524"/>
                    <a:pt x="7306" y="2429"/>
                    <a:pt x="6253" y="3173"/>
                  </a:cubicBezTo>
                  <a:cubicBezTo>
                    <a:pt x="5200" y="3934"/>
                    <a:pt x="4112" y="4548"/>
                    <a:pt x="2898" y="4587"/>
                  </a:cubicBezTo>
                  <a:lnTo>
                    <a:pt x="2829" y="4587"/>
                  </a:lnTo>
                  <a:cubicBezTo>
                    <a:pt x="2302" y="4587"/>
                    <a:pt x="1828" y="4422"/>
                    <a:pt x="1375" y="4152"/>
                  </a:cubicBezTo>
                  <a:cubicBezTo>
                    <a:pt x="935" y="3902"/>
                    <a:pt x="511" y="3570"/>
                    <a:pt x="88" y="3235"/>
                  </a:cubicBezTo>
                  <a:lnTo>
                    <a:pt x="88" y="3235"/>
                  </a:lnTo>
                  <a:cubicBezTo>
                    <a:pt x="131" y="3165"/>
                    <a:pt x="172" y="3095"/>
                    <a:pt x="215" y="3034"/>
                  </a:cubicBezTo>
                  <a:lnTo>
                    <a:pt x="215" y="3034"/>
                  </a:lnTo>
                  <a:cubicBezTo>
                    <a:pt x="621" y="3333"/>
                    <a:pt x="1027" y="3614"/>
                    <a:pt x="1467" y="3825"/>
                  </a:cubicBezTo>
                  <a:cubicBezTo>
                    <a:pt x="1902" y="4043"/>
                    <a:pt x="2372" y="4204"/>
                    <a:pt x="2881" y="4204"/>
                  </a:cubicBezTo>
                  <a:cubicBezTo>
                    <a:pt x="2898" y="4204"/>
                    <a:pt x="2937" y="4204"/>
                    <a:pt x="2955" y="4187"/>
                  </a:cubicBezTo>
                  <a:cubicBezTo>
                    <a:pt x="3768" y="4169"/>
                    <a:pt x="4513" y="3895"/>
                    <a:pt x="5239" y="3499"/>
                  </a:cubicBezTo>
                  <a:cubicBezTo>
                    <a:pt x="6310" y="2916"/>
                    <a:pt x="7306" y="2046"/>
                    <a:pt x="8337" y="1341"/>
                  </a:cubicBezTo>
                  <a:cubicBezTo>
                    <a:pt x="9373" y="632"/>
                    <a:pt x="10443" y="70"/>
                    <a:pt x="11618" y="70"/>
                  </a:cubicBezTo>
                  <a:close/>
                  <a:moveTo>
                    <a:pt x="11618" y="1"/>
                  </a:moveTo>
                  <a:cubicBezTo>
                    <a:pt x="10822" y="1"/>
                    <a:pt x="10060" y="253"/>
                    <a:pt x="9356" y="632"/>
                  </a:cubicBezTo>
                  <a:cubicBezTo>
                    <a:pt x="8285" y="1197"/>
                    <a:pt x="7267" y="2046"/>
                    <a:pt x="6236" y="2772"/>
                  </a:cubicBezTo>
                  <a:cubicBezTo>
                    <a:pt x="5200" y="3499"/>
                    <a:pt x="4151" y="4078"/>
                    <a:pt x="2955" y="4113"/>
                  </a:cubicBezTo>
                  <a:cubicBezTo>
                    <a:pt x="2937" y="4134"/>
                    <a:pt x="2898" y="4134"/>
                    <a:pt x="2881" y="4134"/>
                  </a:cubicBezTo>
                  <a:cubicBezTo>
                    <a:pt x="2393" y="4134"/>
                    <a:pt x="1937" y="3986"/>
                    <a:pt x="1501" y="3769"/>
                  </a:cubicBezTo>
                  <a:cubicBezTo>
                    <a:pt x="1066" y="3534"/>
                    <a:pt x="631" y="3242"/>
                    <a:pt x="218" y="2955"/>
                  </a:cubicBezTo>
                  <a:lnTo>
                    <a:pt x="179" y="2938"/>
                  </a:lnTo>
                  <a:lnTo>
                    <a:pt x="161" y="2973"/>
                  </a:lnTo>
                  <a:cubicBezTo>
                    <a:pt x="109" y="3047"/>
                    <a:pt x="52" y="3134"/>
                    <a:pt x="18" y="3225"/>
                  </a:cubicBezTo>
                  <a:lnTo>
                    <a:pt x="0" y="3242"/>
                  </a:lnTo>
                  <a:lnTo>
                    <a:pt x="18" y="3264"/>
                  </a:lnTo>
                  <a:cubicBezTo>
                    <a:pt x="453" y="3608"/>
                    <a:pt x="888" y="3952"/>
                    <a:pt x="1340" y="4221"/>
                  </a:cubicBezTo>
                  <a:cubicBezTo>
                    <a:pt x="1793" y="4478"/>
                    <a:pt x="2285" y="4657"/>
                    <a:pt x="2829" y="4657"/>
                  </a:cubicBezTo>
                  <a:lnTo>
                    <a:pt x="2898" y="4657"/>
                  </a:lnTo>
                  <a:cubicBezTo>
                    <a:pt x="3716" y="4639"/>
                    <a:pt x="4495" y="4352"/>
                    <a:pt x="5222" y="3934"/>
                  </a:cubicBezTo>
                  <a:cubicBezTo>
                    <a:pt x="6310" y="3316"/>
                    <a:pt x="7341" y="2411"/>
                    <a:pt x="8394" y="1667"/>
                  </a:cubicBezTo>
                  <a:cubicBezTo>
                    <a:pt x="9443" y="923"/>
                    <a:pt x="10513" y="327"/>
                    <a:pt x="11727" y="327"/>
                  </a:cubicBezTo>
                  <a:lnTo>
                    <a:pt x="11818" y="327"/>
                  </a:lnTo>
                  <a:cubicBezTo>
                    <a:pt x="12345" y="344"/>
                    <a:pt x="12815" y="545"/>
                    <a:pt x="13233" y="832"/>
                  </a:cubicBezTo>
                  <a:cubicBezTo>
                    <a:pt x="13868" y="1306"/>
                    <a:pt x="14412" y="1994"/>
                    <a:pt x="14956" y="2664"/>
                  </a:cubicBezTo>
                  <a:cubicBezTo>
                    <a:pt x="15500" y="3334"/>
                    <a:pt x="16061" y="3986"/>
                    <a:pt x="16731" y="4313"/>
                  </a:cubicBezTo>
                  <a:cubicBezTo>
                    <a:pt x="17079" y="4478"/>
                    <a:pt x="17440" y="4548"/>
                    <a:pt x="17784" y="4548"/>
                  </a:cubicBezTo>
                  <a:cubicBezTo>
                    <a:pt x="18219" y="4548"/>
                    <a:pt x="18637" y="4439"/>
                    <a:pt x="19055" y="4295"/>
                  </a:cubicBezTo>
                  <a:lnTo>
                    <a:pt x="19107" y="4295"/>
                  </a:lnTo>
                  <a:lnTo>
                    <a:pt x="19089" y="4261"/>
                  </a:lnTo>
                  <a:cubicBezTo>
                    <a:pt x="19015" y="4113"/>
                    <a:pt x="18946" y="3969"/>
                    <a:pt x="18872" y="3825"/>
                  </a:cubicBezTo>
                  <a:lnTo>
                    <a:pt x="18854" y="3786"/>
                  </a:lnTo>
                  <a:lnTo>
                    <a:pt x="18837" y="3808"/>
                  </a:lnTo>
                  <a:cubicBezTo>
                    <a:pt x="18454" y="3917"/>
                    <a:pt x="18093" y="3969"/>
                    <a:pt x="17732" y="3969"/>
                  </a:cubicBezTo>
                  <a:cubicBezTo>
                    <a:pt x="17366" y="3969"/>
                    <a:pt x="17023" y="3917"/>
                    <a:pt x="16679" y="3751"/>
                  </a:cubicBezTo>
                  <a:cubicBezTo>
                    <a:pt x="15809" y="3351"/>
                    <a:pt x="15099" y="2429"/>
                    <a:pt x="14338" y="1593"/>
                  </a:cubicBezTo>
                  <a:cubicBezTo>
                    <a:pt x="13959" y="1175"/>
                    <a:pt x="13576" y="780"/>
                    <a:pt x="13141" y="488"/>
                  </a:cubicBezTo>
                  <a:cubicBezTo>
                    <a:pt x="12706" y="196"/>
                    <a:pt x="12236" y="18"/>
                    <a:pt x="116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322;p35">
              <a:extLst>
                <a:ext uri="{FF2B5EF4-FFF2-40B4-BE49-F238E27FC236}">
                  <a16:creationId xmlns:a16="http://schemas.microsoft.com/office/drawing/2014/main" id="{58C8859A-1278-369F-D900-D31B56D00ECC}"/>
                </a:ext>
              </a:extLst>
            </p:cNvPr>
            <p:cNvSpPr/>
            <p:nvPr/>
          </p:nvSpPr>
          <p:spPr>
            <a:xfrm>
              <a:off x="1163050" y="1083805"/>
              <a:ext cx="2027520" cy="384132"/>
            </a:xfrm>
            <a:custGeom>
              <a:avLst/>
              <a:gdLst/>
              <a:ahLst/>
              <a:cxnLst/>
              <a:rect l="l" t="t" r="r" b="b"/>
              <a:pathLst>
                <a:path w="17228" h="3264" extrusionOk="0">
                  <a:moveTo>
                    <a:pt x="12311" y="738"/>
                  </a:moveTo>
                  <a:lnTo>
                    <a:pt x="12311" y="738"/>
                  </a:lnTo>
                  <a:cubicBezTo>
                    <a:pt x="12464" y="821"/>
                    <a:pt x="12616" y="908"/>
                    <a:pt x="12768" y="997"/>
                  </a:cubicBezTo>
                  <a:cubicBezTo>
                    <a:pt x="13599" y="1488"/>
                    <a:pt x="14417" y="2050"/>
                    <a:pt x="15339" y="2285"/>
                  </a:cubicBezTo>
                  <a:cubicBezTo>
                    <a:pt x="15740" y="2376"/>
                    <a:pt x="16140" y="2428"/>
                    <a:pt x="16536" y="2428"/>
                  </a:cubicBezTo>
                  <a:lnTo>
                    <a:pt x="16699" y="2428"/>
                  </a:lnTo>
                  <a:cubicBezTo>
                    <a:pt x="16837" y="2585"/>
                    <a:pt x="16965" y="2743"/>
                    <a:pt x="17090" y="2909"/>
                  </a:cubicBezTo>
                  <a:lnTo>
                    <a:pt x="17090" y="2909"/>
                  </a:lnTo>
                  <a:cubicBezTo>
                    <a:pt x="16950" y="2924"/>
                    <a:pt x="16809" y="2937"/>
                    <a:pt x="16684" y="2937"/>
                  </a:cubicBezTo>
                  <a:cubicBezTo>
                    <a:pt x="16284" y="2937"/>
                    <a:pt x="15905" y="2885"/>
                    <a:pt x="15539" y="2755"/>
                  </a:cubicBezTo>
                  <a:cubicBezTo>
                    <a:pt x="14634" y="2485"/>
                    <a:pt x="13856" y="1815"/>
                    <a:pt x="13037" y="1232"/>
                  </a:cubicBezTo>
                  <a:cubicBezTo>
                    <a:pt x="12800" y="1057"/>
                    <a:pt x="12559" y="889"/>
                    <a:pt x="12311" y="738"/>
                  </a:cubicBezTo>
                  <a:close/>
                  <a:moveTo>
                    <a:pt x="10118" y="74"/>
                  </a:moveTo>
                  <a:cubicBezTo>
                    <a:pt x="10342" y="74"/>
                    <a:pt x="10559" y="97"/>
                    <a:pt x="10770" y="138"/>
                  </a:cubicBezTo>
                  <a:lnTo>
                    <a:pt x="10770" y="138"/>
                  </a:lnTo>
                  <a:cubicBezTo>
                    <a:pt x="10636" y="119"/>
                    <a:pt x="10498" y="109"/>
                    <a:pt x="10357" y="109"/>
                  </a:cubicBezTo>
                  <a:lnTo>
                    <a:pt x="10335" y="109"/>
                  </a:lnTo>
                  <a:cubicBezTo>
                    <a:pt x="8904" y="109"/>
                    <a:pt x="7655" y="853"/>
                    <a:pt x="6419" y="1614"/>
                  </a:cubicBezTo>
                  <a:cubicBezTo>
                    <a:pt x="5170" y="2376"/>
                    <a:pt x="3939" y="3137"/>
                    <a:pt x="2542" y="3190"/>
                  </a:cubicBezTo>
                  <a:lnTo>
                    <a:pt x="2359" y="3190"/>
                  </a:lnTo>
                  <a:cubicBezTo>
                    <a:pt x="1595" y="3190"/>
                    <a:pt x="865" y="2980"/>
                    <a:pt x="118" y="2718"/>
                  </a:cubicBezTo>
                  <a:lnTo>
                    <a:pt x="118" y="2718"/>
                  </a:lnTo>
                  <a:cubicBezTo>
                    <a:pt x="185" y="2624"/>
                    <a:pt x="263" y="2533"/>
                    <a:pt x="341" y="2457"/>
                  </a:cubicBezTo>
                  <a:lnTo>
                    <a:pt x="341" y="2457"/>
                  </a:lnTo>
                  <a:cubicBezTo>
                    <a:pt x="1023" y="2615"/>
                    <a:pt x="1700" y="2737"/>
                    <a:pt x="2394" y="2737"/>
                  </a:cubicBezTo>
                  <a:lnTo>
                    <a:pt x="2668" y="2737"/>
                  </a:lnTo>
                  <a:cubicBezTo>
                    <a:pt x="4009" y="2668"/>
                    <a:pt x="5205" y="1993"/>
                    <a:pt x="6402" y="1362"/>
                  </a:cubicBezTo>
                  <a:cubicBezTo>
                    <a:pt x="7581" y="709"/>
                    <a:pt x="8760" y="74"/>
                    <a:pt x="10100" y="74"/>
                  </a:cubicBezTo>
                  <a:close/>
                  <a:moveTo>
                    <a:pt x="10100" y="0"/>
                  </a:moveTo>
                  <a:cubicBezTo>
                    <a:pt x="8743" y="0"/>
                    <a:pt x="7546" y="635"/>
                    <a:pt x="6367" y="1288"/>
                  </a:cubicBezTo>
                  <a:cubicBezTo>
                    <a:pt x="5170" y="1941"/>
                    <a:pt x="3991" y="2594"/>
                    <a:pt x="2651" y="2668"/>
                  </a:cubicBezTo>
                  <a:lnTo>
                    <a:pt x="2394" y="2668"/>
                  </a:lnTo>
                  <a:cubicBezTo>
                    <a:pt x="1707" y="2668"/>
                    <a:pt x="1019" y="2537"/>
                    <a:pt x="327" y="2376"/>
                  </a:cubicBezTo>
                  <a:lnTo>
                    <a:pt x="310" y="2376"/>
                  </a:lnTo>
                  <a:lnTo>
                    <a:pt x="293" y="2393"/>
                  </a:lnTo>
                  <a:cubicBezTo>
                    <a:pt x="201" y="2502"/>
                    <a:pt x="110" y="2611"/>
                    <a:pt x="40" y="2720"/>
                  </a:cubicBezTo>
                  <a:lnTo>
                    <a:pt x="1" y="2755"/>
                  </a:lnTo>
                  <a:lnTo>
                    <a:pt x="40" y="2776"/>
                  </a:lnTo>
                  <a:cubicBezTo>
                    <a:pt x="802" y="3046"/>
                    <a:pt x="1581" y="3264"/>
                    <a:pt x="2359" y="3264"/>
                  </a:cubicBezTo>
                  <a:lnTo>
                    <a:pt x="2542" y="3264"/>
                  </a:lnTo>
                  <a:cubicBezTo>
                    <a:pt x="3974" y="3211"/>
                    <a:pt x="5205" y="2428"/>
                    <a:pt x="6458" y="1667"/>
                  </a:cubicBezTo>
                  <a:cubicBezTo>
                    <a:pt x="7690" y="927"/>
                    <a:pt x="8921" y="183"/>
                    <a:pt x="10335" y="183"/>
                  </a:cubicBezTo>
                  <a:cubicBezTo>
                    <a:pt x="11336" y="183"/>
                    <a:pt x="12167" y="709"/>
                    <a:pt x="12985" y="1288"/>
                  </a:cubicBezTo>
                  <a:cubicBezTo>
                    <a:pt x="13799" y="1867"/>
                    <a:pt x="14600" y="2537"/>
                    <a:pt x="15505" y="2829"/>
                  </a:cubicBezTo>
                  <a:cubicBezTo>
                    <a:pt x="15883" y="2955"/>
                    <a:pt x="16284" y="3011"/>
                    <a:pt x="16684" y="3011"/>
                  </a:cubicBezTo>
                  <a:cubicBezTo>
                    <a:pt x="16845" y="3011"/>
                    <a:pt x="17010" y="2994"/>
                    <a:pt x="17171" y="2972"/>
                  </a:cubicBezTo>
                  <a:lnTo>
                    <a:pt x="17228" y="2972"/>
                  </a:lnTo>
                  <a:lnTo>
                    <a:pt x="17189" y="2920"/>
                  </a:lnTo>
                  <a:cubicBezTo>
                    <a:pt x="17045" y="2737"/>
                    <a:pt x="16901" y="2537"/>
                    <a:pt x="16736" y="2359"/>
                  </a:cubicBezTo>
                  <a:lnTo>
                    <a:pt x="16719" y="2341"/>
                  </a:lnTo>
                  <a:lnTo>
                    <a:pt x="16701" y="2359"/>
                  </a:lnTo>
                  <a:lnTo>
                    <a:pt x="16536" y="2359"/>
                  </a:lnTo>
                  <a:cubicBezTo>
                    <a:pt x="16140" y="2359"/>
                    <a:pt x="15757" y="2302"/>
                    <a:pt x="15361" y="2211"/>
                  </a:cubicBezTo>
                  <a:cubicBezTo>
                    <a:pt x="14452" y="1976"/>
                    <a:pt x="13638" y="1432"/>
                    <a:pt x="12803" y="927"/>
                  </a:cubicBezTo>
                  <a:cubicBezTo>
                    <a:pt x="11967" y="435"/>
                    <a:pt x="11119" y="0"/>
                    <a:pt x="101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323;p35">
              <a:extLst>
                <a:ext uri="{FF2B5EF4-FFF2-40B4-BE49-F238E27FC236}">
                  <a16:creationId xmlns:a16="http://schemas.microsoft.com/office/drawing/2014/main" id="{7DA26CCD-3B21-E1FD-4161-55018B29DD68}"/>
                </a:ext>
              </a:extLst>
            </p:cNvPr>
            <p:cNvSpPr/>
            <p:nvPr/>
          </p:nvSpPr>
          <p:spPr>
            <a:xfrm>
              <a:off x="1334166" y="1019783"/>
              <a:ext cx="1578895" cy="209013"/>
            </a:xfrm>
            <a:custGeom>
              <a:avLst/>
              <a:gdLst/>
              <a:ahLst/>
              <a:cxnLst/>
              <a:rect l="l" t="t" r="r" b="b"/>
              <a:pathLst>
                <a:path w="13416" h="1776" extrusionOk="0">
                  <a:moveTo>
                    <a:pt x="8011" y="74"/>
                  </a:moveTo>
                  <a:cubicBezTo>
                    <a:pt x="9476" y="74"/>
                    <a:pt x="10885" y="415"/>
                    <a:pt x="12328" y="577"/>
                  </a:cubicBezTo>
                  <a:lnTo>
                    <a:pt x="12328" y="577"/>
                  </a:lnTo>
                  <a:lnTo>
                    <a:pt x="12328" y="579"/>
                  </a:lnTo>
                  <a:cubicBezTo>
                    <a:pt x="12608" y="736"/>
                    <a:pt x="12875" y="893"/>
                    <a:pt x="13130" y="1072"/>
                  </a:cubicBezTo>
                  <a:lnTo>
                    <a:pt x="13130" y="1072"/>
                  </a:lnTo>
                  <a:cubicBezTo>
                    <a:pt x="11432" y="883"/>
                    <a:pt x="9845" y="183"/>
                    <a:pt x="8102" y="183"/>
                  </a:cubicBezTo>
                  <a:lnTo>
                    <a:pt x="7941" y="183"/>
                  </a:lnTo>
                  <a:cubicBezTo>
                    <a:pt x="6814" y="200"/>
                    <a:pt x="5783" y="544"/>
                    <a:pt x="4748" y="871"/>
                  </a:cubicBezTo>
                  <a:cubicBezTo>
                    <a:pt x="3699" y="1214"/>
                    <a:pt x="2663" y="1558"/>
                    <a:pt x="1575" y="1615"/>
                  </a:cubicBezTo>
                  <a:cubicBezTo>
                    <a:pt x="1123" y="1631"/>
                    <a:pt x="651" y="1662"/>
                    <a:pt x="196" y="1698"/>
                  </a:cubicBezTo>
                  <a:lnTo>
                    <a:pt x="196" y="1698"/>
                  </a:lnTo>
                  <a:cubicBezTo>
                    <a:pt x="376" y="1542"/>
                    <a:pt x="569" y="1396"/>
                    <a:pt x="762" y="1253"/>
                  </a:cubicBezTo>
                  <a:lnTo>
                    <a:pt x="761" y="1252"/>
                  </a:lnTo>
                  <a:lnTo>
                    <a:pt x="761" y="1252"/>
                  </a:lnTo>
                  <a:cubicBezTo>
                    <a:pt x="1060" y="1230"/>
                    <a:pt x="1363" y="1197"/>
                    <a:pt x="1667" y="1179"/>
                  </a:cubicBezTo>
                  <a:cubicBezTo>
                    <a:pt x="3769" y="1036"/>
                    <a:pt x="5657" y="144"/>
                    <a:pt x="7741" y="74"/>
                  </a:cubicBezTo>
                  <a:close/>
                  <a:moveTo>
                    <a:pt x="7741" y="0"/>
                  </a:moveTo>
                  <a:cubicBezTo>
                    <a:pt x="5640" y="74"/>
                    <a:pt x="3751" y="979"/>
                    <a:pt x="1667" y="1105"/>
                  </a:cubicBezTo>
                  <a:cubicBezTo>
                    <a:pt x="1358" y="1123"/>
                    <a:pt x="1049" y="1162"/>
                    <a:pt x="744" y="1197"/>
                  </a:cubicBezTo>
                  <a:lnTo>
                    <a:pt x="723" y="1197"/>
                  </a:lnTo>
                  <a:cubicBezTo>
                    <a:pt x="505" y="1362"/>
                    <a:pt x="288" y="1523"/>
                    <a:pt x="70" y="1706"/>
                  </a:cubicBezTo>
                  <a:lnTo>
                    <a:pt x="0" y="1776"/>
                  </a:lnTo>
                  <a:lnTo>
                    <a:pt x="109" y="1776"/>
                  </a:lnTo>
                  <a:cubicBezTo>
                    <a:pt x="596" y="1741"/>
                    <a:pt x="1088" y="1706"/>
                    <a:pt x="1575" y="1689"/>
                  </a:cubicBezTo>
                  <a:cubicBezTo>
                    <a:pt x="2681" y="1632"/>
                    <a:pt x="3734" y="1288"/>
                    <a:pt x="4769" y="944"/>
                  </a:cubicBezTo>
                  <a:cubicBezTo>
                    <a:pt x="5801" y="601"/>
                    <a:pt x="6836" y="274"/>
                    <a:pt x="7941" y="253"/>
                  </a:cubicBezTo>
                  <a:lnTo>
                    <a:pt x="8102" y="253"/>
                  </a:lnTo>
                  <a:cubicBezTo>
                    <a:pt x="9875" y="253"/>
                    <a:pt x="11501" y="974"/>
                    <a:pt x="13252" y="1160"/>
                  </a:cubicBezTo>
                  <a:lnTo>
                    <a:pt x="13252" y="1160"/>
                  </a:lnTo>
                  <a:cubicBezTo>
                    <a:pt x="13252" y="1161"/>
                    <a:pt x="13253" y="1161"/>
                    <a:pt x="13254" y="1162"/>
                  </a:cubicBezTo>
                  <a:lnTo>
                    <a:pt x="13255" y="1160"/>
                  </a:lnTo>
                  <a:lnTo>
                    <a:pt x="13255" y="1160"/>
                  </a:lnTo>
                  <a:cubicBezTo>
                    <a:pt x="13261" y="1161"/>
                    <a:pt x="13266" y="1161"/>
                    <a:pt x="13272" y="1162"/>
                  </a:cubicBezTo>
                  <a:lnTo>
                    <a:pt x="13415" y="1179"/>
                  </a:lnTo>
                  <a:lnTo>
                    <a:pt x="13307" y="1105"/>
                  </a:lnTo>
                  <a:cubicBezTo>
                    <a:pt x="13300" y="1101"/>
                    <a:pt x="13294" y="1096"/>
                    <a:pt x="13287" y="1092"/>
                  </a:cubicBezTo>
                  <a:lnTo>
                    <a:pt x="13287" y="1092"/>
                  </a:lnTo>
                  <a:lnTo>
                    <a:pt x="13289" y="1088"/>
                  </a:lnTo>
                  <a:cubicBezTo>
                    <a:pt x="13286" y="1088"/>
                    <a:pt x="13284" y="1088"/>
                    <a:pt x="13281" y="1087"/>
                  </a:cubicBezTo>
                  <a:lnTo>
                    <a:pt x="13281" y="1087"/>
                  </a:lnTo>
                  <a:cubicBezTo>
                    <a:pt x="12980" y="877"/>
                    <a:pt x="12680" y="683"/>
                    <a:pt x="12362" y="509"/>
                  </a:cubicBezTo>
                  <a:lnTo>
                    <a:pt x="12345" y="509"/>
                  </a:lnTo>
                  <a:cubicBezTo>
                    <a:pt x="10913" y="344"/>
                    <a:pt x="9482" y="0"/>
                    <a:pt x="80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324;p35">
              <a:extLst>
                <a:ext uri="{FF2B5EF4-FFF2-40B4-BE49-F238E27FC236}">
                  <a16:creationId xmlns:a16="http://schemas.microsoft.com/office/drawing/2014/main" id="{F42ED35B-C167-A2DF-FEF2-11FA763030F1}"/>
                </a:ext>
              </a:extLst>
            </p:cNvPr>
            <p:cNvSpPr/>
            <p:nvPr/>
          </p:nvSpPr>
          <p:spPr>
            <a:xfrm>
              <a:off x="1502575" y="955762"/>
              <a:ext cx="1184172" cy="149581"/>
            </a:xfrm>
            <a:custGeom>
              <a:avLst/>
              <a:gdLst/>
              <a:ahLst/>
              <a:cxnLst/>
              <a:rect l="l" t="t" r="r" b="b"/>
              <a:pathLst>
                <a:path w="10062" h="1271" extrusionOk="0">
                  <a:moveTo>
                    <a:pt x="8287" y="75"/>
                  </a:moveTo>
                  <a:cubicBezTo>
                    <a:pt x="8734" y="197"/>
                    <a:pt x="9181" y="334"/>
                    <a:pt x="9604" y="506"/>
                  </a:cubicBezTo>
                  <a:lnTo>
                    <a:pt x="9604" y="506"/>
                  </a:lnTo>
                  <a:cubicBezTo>
                    <a:pt x="8617" y="420"/>
                    <a:pt x="7625" y="327"/>
                    <a:pt x="6619" y="327"/>
                  </a:cubicBezTo>
                  <a:lnTo>
                    <a:pt x="6167" y="327"/>
                  </a:lnTo>
                  <a:cubicBezTo>
                    <a:pt x="4169" y="401"/>
                    <a:pt x="2303" y="1036"/>
                    <a:pt x="327" y="1162"/>
                  </a:cubicBezTo>
                  <a:cubicBezTo>
                    <a:pt x="320" y="1164"/>
                    <a:pt x="313" y="1165"/>
                    <a:pt x="307" y="1167"/>
                  </a:cubicBezTo>
                  <a:lnTo>
                    <a:pt x="307" y="1167"/>
                  </a:lnTo>
                  <a:cubicBezTo>
                    <a:pt x="585" y="1003"/>
                    <a:pt x="878" y="853"/>
                    <a:pt x="1180" y="717"/>
                  </a:cubicBezTo>
                  <a:lnTo>
                    <a:pt x="1180" y="717"/>
                  </a:lnTo>
                  <a:lnTo>
                    <a:pt x="1180" y="727"/>
                  </a:lnTo>
                  <a:cubicBezTo>
                    <a:pt x="2812" y="544"/>
                    <a:pt x="4404" y="183"/>
                    <a:pt x="6058" y="127"/>
                  </a:cubicBezTo>
                  <a:cubicBezTo>
                    <a:pt x="6792" y="109"/>
                    <a:pt x="7531" y="92"/>
                    <a:pt x="8287" y="75"/>
                  </a:cubicBezTo>
                  <a:close/>
                  <a:moveTo>
                    <a:pt x="8303" y="0"/>
                  </a:moveTo>
                  <a:cubicBezTo>
                    <a:pt x="7542" y="18"/>
                    <a:pt x="6798" y="35"/>
                    <a:pt x="6058" y="57"/>
                  </a:cubicBezTo>
                  <a:cubicBezTo>
                    <a:pt x="4404" y="109"/>
                    <a:pt x="2794" y="470"/>
                    <a:pt x="1163" y="653"/>
                  </a:cubicBezTo>
                  <a:cubicBezTo>
                    <a:pt x="797" y="818"/>
                    <a:pt x="453" y="997"/>
                    <a:pt x="127" y="1180"/>
                  </a:cubicBezTo>
                  <a:lnTo>
                    <a:pt x="1" y="1271"/>
                  </a:lnTo>
                  <a:lnTo>
                    <a:pt x="1" y="1271"/>
                  </a:lnTo>
                  <a:lnTo>
                    <a:pt x="144" y="1254"/>
                  </a:lnTo>
                  <a:cubicBezTo>
                    <a:pt x="150" y="1254"/>
                    <a:pt x="156" y="1254"/>
                    <a:pt x="162" y="1254"/>
                  </a:cubicBezTo>
                  <a:lnTo>
                    <a:pt x="162" y="1254"/>
                  </a:lnTo>
                  <a:lnTo>
                    <a:pt x="162" y="1254"/>
                  </a:lnTo>
                  <a:cubicBezTo>
                    <a:pt x="162" y="1254"/>
                    <a:pt x="162" y="1254"/>
                    <a:pt x="162" y="1254"/>
                  </a:cubicBezTo>
                  <a:lnTo>
                    <a:pt x="162" y="1254"/>
                  </a:lnTo>
                  <a:cubicBezTo>
                    <a:pt x="227" y="1253"/>
                    <a:pt x="275" y="1252"/>
                    <a:pt x="327" y="1232"/>
                  </a:cubicBezTo>
                  <a:cubicBezTo>
                    <a:pt x="2303" y="1106"/>
                    <a:pt x="4187" y="470"/>
                    <a:pt x="6167" y="401"/>
                  </a:cubicBezTo>
                  <a:lnTo>
                    <a:pt x="6619" y="401"/>
                  </a:lnTo>
                  <a:cubicBezTo>
                    <a:pt x="7690" y="401"/>
                    <a:pt x="8756" y="509"/>
                    <a:pt x="9826" y="601"/>
                  </a:cubicBezTo>
                  <a:lnTo>
                    <a:pt x="10061" y="618"/>
                  </a:lnTo>
                  <a:lnTo>
                    <a:pt x="9844" y="527"/>
                  </a:lnTo>
                  <a:cubicBezTo>
                    <a:pt x="9356" y="309"/>
                    <a:pt x="8830" y="144"/>
                    <a:pt x="83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325;p35">
              <a:extLst>
                <a:ext uri="{FF2B5EF4-FFF2-40B4-BE49-F238E27FC236}">
                  <a16:creationId xmlns:a16="http://schemas.microsoft.com/office/drawing/2014/main" id="{1113CB3F-F269-2B7E-101E-96338CD18835}"/>
                </a:ext>
              </a:extLst>
            </p:cNvPr>
            <p:cNvSpPr/>
            <p:nvPr/>
          </p:nvSpPr>
          <p:spPr>
            <a:xfrm>
              <a:off x="1406308" y="994128"/>
              <a:ext cx="1402247" cy="175237"/>
            </a:xfrm>
            <a:custGeom>
              <a:avLst/>
              <a:gdLst/>
              <a:ahLst/>
              <a:cxnLst/>
              <a:rect l="l" t="t" r="r" b="b"/>
              <a:pathLst>
                <a:path w="11915" h="1489" extrusionOk="0">
                  <a:moveTo>
                    <a:pt x="7437" y="75"/>
                  </a:moveTo>
                  <a:cubicBezTo>
                    <a:pt x="8508" y="75"/>
                    <a:pt x="9574" y="183"/>
                    <a:pt x="10644" y="275"/>
                  </a:cubicBezTo>
                  <a:cubicBezTo>
                    <a:pt x="10952" y="396"/>
                    <a:pt x="11257" y="545"/>
                    <a:pt x="11551" y="706"/>
                  </a:cubicBezTo>
                  <a:lnTo>
                    <a:pt x="11551" y="706"/>
                  </a:lnTo>
                  <a:cubicBezTo>
                    <a:pt x="10180" y="534"/>
                    <a:pt x="8807" y="218"/>
                    <a:pt x="7398" y="218"/>
                  </a:cubicBezTo>
                  <a:lnTo>
                    <a:pt x="7128" y="218"/>
                  </a:lnTo>
                  <a:cubicBezTo>
                    <a:pt x="5027" y="292"/>
                    <a:pt x="3138" y="1197"/>
                    <a:pt x="1054" y="1323"/>
                  </a:cubicBezTo>
                  <a:cubicBezTo>
                    <a:pt x="783" y="1339"/>
                    <a:pt x="512" y="1371"/>
                    <a:pt x="244" y="1402"/>
                  </a:cubicBezTo>
                  <a:lnTo>
                    <a:pt x="244" y="1402"/>
                  </a:lnTo>
                  <a:cubicBezTo>
                    <a:pt x="483" y="1229"/>
                    <a:pt x="726" y="1070"/>
                    <a:pt x="980" y="928"/>
                  </a:cubicBezTo>
                  <a:lnTo>
                    <a:pt x="980" y="928"/>
                  </a:lnTo>
                  <a:lnTo>
                    <a:pt x="980" y="928"/>
                  </a:lnTo>
                  <a:cubicBezTo>
                    <a:pt x="1045" y="927"/>
                    <a:pt x="1093" y="926"/>
                    <a:pt x="1145" y="906"/>
                  </a:cubicBezTo>
                  <a:cubicBezTo>
                    <a:pt x="3121" y="780"/>
                    <a:pt x="5005" y="144"/>
                    <a:pt x="6985" y="75"/>
                  </a:cubicBezTo>
                  <a:close/>
                  <a:moveTo>
                    <a:pt x="6985" y="1"/>
                  </a:moveTo>
                  <a:cubicBezTo>
                    <a:pt x="4987" y="75"/>
                    <a:pt x="3121" y="710"/>
                    <a:pt x="1145" y="836"/>
                  </a:cubicBezTo>
                  <a:cubicBezTo>
                    <a:pt x="1071" y="854"/>
                    <a:pt x="1019" y="854"/>
                    <a:pt x="962" y="854"/>
                  </a:cubicBezTo>
                  <a:lnTo>
                    <a:pt x="945" y="854"/>
                  </a:lnTo>
                  <a:cubicBezTo>
                    <a:pt x="654" y="1036"/>
                    <a:pt x="384" y="1215"/>
                    <a:pt x="110" y="1415"/>
                  </a:cubicBezTo>
                  <a:lnTo>
                    <a:pt x="1" y="1489"/>
                  </a:lnTo>
                  <a:lnTo>
                    <a:pt x="131" y="1471"/>
                  </a:lnTo>
                  <a:cubicBezTo>
                    <a:pt x="137" y="1471"/>
                    <a:pt x="142" y="1471"/>
                    <a:pt x="148" y="1470"/>
                  </a:cubicBezTo>
                  <a:lnTo>
                    <a:pt x="148" y="1470"/>
                  </a:lnTo>
                  <a:lnTo>
                    <a:pt x="149" y="1471"/>
                  </a:lnTo>
                  <a:cubicBezTo>
                    <a:pt x="149" y="1471"/>
                    <a:pt x="150" y="1470"/>
                    <a:pt x="151" y="1470"/>
                  </a:cubicBezTo>
                  <a:lnTo>
                    <a:pt x="151" y="1470"/>
                  </a:lnTo>
                  <a:cubicBezTo>
                    <a:pt x="449" y="1448"/>
                    <a:pt x="751" y="1414"/>
                    <a:pt x="1054" y="1397"/>
                  </a:cubicBezTo>
                  <a:cubicBezTo>
                    <a:pt x="3156" y="1254"/>
                    <a:pt x="5044" y="362"/>
                    <a:pt x="7128" y="292"/>
                  </a:cubicBezTo>
                  <a:lnTo>
                    <a:pt x="7398" y="292"/>
                  </a:lnTo>
                  <a:cubicBezTo>
                    <a:pt x="8861" y="292"/>
                    <a:pt x="10269" y="633"/>
                    <a:pt x="11710" y="795"/>
                  </a:cubicBezTo>
                  <a:lnTo>
                    <a:pt x="11710" y="795"/>
                  </a:lnTo>
                  <a:cubicBezTo>
                    <a:pt x="11712" y="795"/>
                    <a:pt x="11713" y="796"/>
                    <a:pt x="11715" y="797"/>
                  </a:cubicBezTo>
                  <a:lnTo>
                    <a:pt x="11715" y="795"/>
                  </a:lnTo>
                  <a:lnTo>
                    <a:pt x="11715" y="795"/>
                  </a:lnTo>
                  <a:cubicBezTo>
                    <a:pt x="11721" y="796"/>
                    <a:pt x="11726" y="796"/>
                    <a:pt x="11732" y="797"/>
                  </a:cubicBezTo>
                  <a:lnTo>
                    <a:pt x="11915" y="819"/>
                  </a:lnTo>
                  <a:lnTo>
                    <a:pt x="11915" y="819"/>
                  </a:lnTo>
                  <a:lnTo>
                    <a:pt x="11749" y="727"/>
                  </a:lnTo>
                  <a:cubicBezTo>
                    <a:pt x="11406" y="527"/>
                    <a:pt x="11044" y="362"/>
                    <a:pt x="10662" y="201"/>
                  </a:cubicBezTo>
                  <a:cubicBezTo>
                    <a:pt x="9595" y="109"/>
                    <a:pt x="8525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326;p35">
              <a:extLst>
                <a:ext uri="{FF2B5EF4-FFF2-40B4-BE49-F238E27FC236}">
                  <a16:creationId xmlns:a16="http://schemas.microsoft.com/office/drawing/2014/main" id="{3B254E3D-E0C3-BF09-4DB9-CEC43D4207FD}"/>
                </a:ext>
              </a:extLst>
            </p:cNvPr>
            <p:cNvSpPr/>
            <p:nvPr/>
          </p:nvSpPr>
          <p:spPr>
            <a:xfrm>
              <a:off x="894254" y="2093084"/>
              <a:ext cx="2534989" cy="413907"/>
            </a:xfrm>
            <a:custGeom>
              <a:avLst/>
              <a:gdLst/>
              <a:ahLst/>
              <a:cxnLst/>
              <a:rect l="l" t="t" r="r" b="b"/>
              <a:pathLst>
                <a:path w="21540" h="3517" extrusionOk="0">
                  <a:moveTo>
                    <a:pt x="4569" y="75"/>
                  </a:moveTo>
                  <a:cubicBezTo>
                    <a:pt x="7654" y="236"/>
                    <a:pt x="10792" y="814"/>
                    <a:pt x="13855" y="1215"/>
                  </a:cubicBezTo>
                  <a:cubicBezTo>
                    <a:pt x="14686" y="1323"/>
                    <a:pt x="15287" y="1741"/>
                    <a:pt x="15905" y="2176"/>
                  </a:cubicBezTo>
                  <a:cubicBezTo>
                    <a:pt x="16518" y="2629"/>
                    <a:pt x="17119" y="3081"/>
                    <a:pt x="17932" y="3229"/>
                  </a:cubicBezTo>
                  <a:cubicBezTo>
                    <a:pt x="18115" y="3247"/>
                    <a:pt x="18298" y="3264"/>
                    <a:pt x="18476" y="3264"/>
                  </a:cubicBezTo>
                  <a:cubicBezTo>
                    <a:pt x="19489" y="3264"/>
                    <a:pt x="20482" y="2793"/>
                    <a:pt x="21457" y="2317"/>
                  </a:cubicBezTo>
                  <a:lnTo>
                    <a:pt x="21457" y="2317"/>
                  </a:lnTo>
                  <a:cubicBezTo>
                    <a:pt x="21443" y="2412"/>
                    <a:pt x="21428" y="2502"/>
                    <a:pt x="21415" y="2584"/>
                  </a:cubicBezTo>
                  <a:lnTo>
                    <a:pt x="21415" y="2584"/>
                  </a:lnTo>
                  <a:cubicBezTo>
                    <a:pt x="20463" y="3034"/>
                    <a:pt x="19506" y="3447"/>
                    <a:pt x="18533" y="3447"/>
                  </a:cubicBezTo>
                  <a:cubicBezTo>
                    <a:pt x="18298" y="3447"/>
                    <a:pt x="18058" y="3425"/>
                    <a:pt x="17841" y="3373"/>
                  </a:cubicBezTo>
                  <a:cubicBezTo>
                    <a:pt x="16971" y="3173"/>
                    <a:pt x="16301" y="2755"/>
                    <a:pt x="15596" y="2337"/>
                  </a:cubicBezTo>
                  <a:cubicBezTo>
                    <a:pt x="14904" y="1924"/>
                    <a:pt x="14181" y="1524"/>
                    <a:pt x="13237" y="1432"/>
                  </a:cubicBezTo>
                  <a:cubicBezTo>
                    <a:pt x="10391" y="1141"/>
                    <a:pt x="7398" y="527"/>
                    <a:pt x="4517" y="527"/>
                  </a:cubicBezTo>
                  <a:lnTo>
                    <a:pt x="4008" y="527"/>
                  </a:lnTo>
                  <a:cubicBezTo>
                    <a:pt x="2680" y="562"/>
                    <a:pt x="1385" y="900"/>
                    <a:pt x="75" y="1173"/>
                  </a:cubicBezTo>
                  <a:lnTo>
                    <a:pt x="75" y="1173"/>
                  </a:lnTo>
                  <a:lnTo>
                    <a:pt x="75" y="836"/>
                  </a:lnTo>
                  <a:lnTo>
                    <a:pt x="75" y="806"/>
                  </a:lnTo>
                  <a:lnTo>
                    <a:pt x="75" y="806"/>
                  </a:lnTo>
                  <a:cubicBezTo>
                    <a:pt x="1459" y="481"/>
                    <a:pt x="2806" y="75"/>
                    <a:pt x="4208" y="75"/>
                  </a:cubicBezTo>
                  <a:close/>
                  <a:moveTo>
                    <a:pt x="4208" y="1"/>
                  </a:moveTo>
                  <a:cubicBezTo>
                    <a:pt x="2794" y="1"/>
                    <a:pt x="1415" y="418"/>
                    <a:pt x="22" y="745"/>
                  </a:cubicBezTo>
                  <a:lnTo>
                    <a:pt x="1" y="745"/>
                  </a:lnTo>
                  <a:lnTo>
                    <a:pt x="1" y="779"/>
                  </a:lnTo>
                  <a:lnTo>
                    <a:pt x="1" y="836"/>
                  </a:lnTo>
                  <a:lnTo>
                    <a:pt x="1" y="1215"/>
                  </a:lnTo>
                  <a:lnTo>
                    <a:pt x="1" y="1249"/>
                  </a:lnTo>
                  <a:lnTo>
                    <a:pt x="57" y="1249"/>
                  </a:lnTo>
                  <a:cubicBezTo>
                    <a:pt x="1363" y="980"/>
                    <a:pt x="2685" y="636"/>
                    <a:pt x="4008" y="597"/>
                  </a:cubicBezTo>
                  <a:lnTo>
                    <a:pt x="4517" y="597"/>
                  </a:lnTo>
                  <a:cubicBezTo>
                    <a:pt x="7380" y="597"/>
                    <a:pt x="10374" y="1215"/>
                    <a:pt x="13237" y="1506"/>
                  </a:cubicBezTo>
                  <a:cubicBezTo>
                    <a:pt x="14164" y="1597"/>
                    <a:pt x="14869" y="1976"/>
                    <a:pt x="15556" y="2394"/>
                  </a:cubicBezTo>
                  <a:cubicBezTo>
                    <a:pt x="16266" y="2811"/>
                    <a:pt x="16953" y="3247"/>
                    <a:pt x="17823" y="3447"/>
                  </a:cubicBezTo>
                  <a:cubicBezTo>
                    <a:pt x="18058" y="3482"/>
                    <a:pt x="18298" y="3516"/>
                    <a:pt x="18533" y="3516"/>
                  </a:cubicBezTo>
                  <a:cubicBezTo>
                    <a:pt x="19529" y="3516"/>
                    <a:pt x="20491" y="3099"/>
                    <a:pt x="21470" y="2629"/>
                  </a:cubicBezTo>
                  <a:lnTo>
                    <a:pt x="21487" y="2629"/>
                  </a:lnTo>
                  <a:lnTo>
                    <a:pt x="21487" y="2611"/>
                  </a:lnTo>
                  <a:cubicBezTo>
                    <a:pt x="21505" y="2485"/>
                    <a:pt x="21522" y="2376"/>
                    <a:pt x="21539" y="2250"/>
                  </a:cubicBezTo>
                  <a:lnTo>
                    <a:pt x="21539" y="2176"/>
                  </a:lnTo>
                  <a:lnTo>
                    <a:pt x="21487" y="2211"/>
                  </a:lnTo>
                  <a:cubicBezTo>
                    <a:pt x="20491" y="2720"/>
                    <a:pt x="19494" y="3190"/>
                    <a:pt x="18476" y="3190"/>
                  </a:cubicBezTo>
                  <a:cubicBezTo>
                    <a:pt x="18298" y="3190"/>
                    <a:pt x="18115" y="3173"/>
                    <a:pt x="17932" y="3155"/>
                  </a:cubicBezTo>
                  <a:cubicBezTo>
                    <a:pt x="17153" y="3012"/>
                    <a:pt x="16557" y="2555"/>
                    <a:pt x="15939" y="2120"/>
                  </a:cubicBezTo>
                  <a:cubicBezTo>
                    <a:pt x="15339" y="1685"/>
                    <a:pt x="14708" y="1249"/>
                    <a:pt x="13872" y="1141"/>
                  </a:cubicBezTo>
                  <a:cubicBezTo>
                    <a:pt x="10809" y="762"/>
                    <a:pt x="7654" y="162"/>
                    <a:pt x="45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327;p35">
              <a:extLst>
                <a:ext uri="{FF2B5EF4-FFF2-40B4-BE49-F238E27FC236}">
                  <a16:creationId xmlns:a16="http://schemas.microsoft.com/office/drawing/2014/main" id="{9D92FE3C-472D-87F7-A533-5366DBB204D5}"/>
                </a:ext>
              </a:extLst>
            </p:cNvPr>
            <p:cNvSpPr/>
            <p:nvPr/>
          </p:nvSpPr>
          <p:spPr>
            <a:xfrm>
              <a:off x="1193295" y="1070977"/>
              <a:ext cx="1946080" cy="335056"/>
            </a:xfrm>
            <a:custGeom>
              <a:avLst/>
              <a:gdLst/>
              <a:ahLst/>
              <a:cxnLst/>
              <a:rect l="l" t="t" r="r" b="b"/>
              <a:pathLst>
                <a:path w="16536" h="2847" extrusionOk="0">
                  <a:moveTo>
                    <a:pt x="11212" y="368"/>
                  </a:moveTo>
                  <a:cubicBezTo>
                    <a:pt x="11579" y="494"/>
                    <a:pt x="11938" y="652"/>
                    <a:pt x="12293" y="818"/>
                  </a:cubicBezTo>
                  <a:cubicBezTo>
                    <a:pt x="13146" y="1214"/>
                    <a:pt x="13994" y="1650"/>
                    <a:pt x="14921" y="1832"/>
                  </a:cubicBezTo>
                  <a:cubicBezTo>
                    <a:pt x="15237" y="1904"/>
                    <a:pt x="15552" y="1939"/>
                    <a:pt x="15883" y="1941"/>
                  </a:cubicBezTo>
                  <a:lnTo>
                    <a:pt x="15883" y="1941"/>
                  </a:lnTo>
                  <a:lnTo>
                    <a:pt x="15883" y="1941"/>
                  </a:lnTo>
                  <a:cubicBezTo>
                    <a:pt x="16046" y="2108"/>
                    <a:pt x="16212" y="2286"/>
                    <a:pt x="16379" y="2468"/>
                  </a:cubicBezTo>
                  <a:lnTo>
                    <a:pt x="16279" y="2468"/>
                  </a:lnTo>
                  <a:cubicBezTo>
                    <a:pt x="15883" y="2468"/>
                    <a:pt x="15500" y="2411"/>
                    <a:pt x="15104" y="2320"/>
                  </a:cubicBezTo>
                  <a:cubicBezTo>
                    <a:pt x="14195" y="2085"/>
                    <a:pt x="13381" y="1541"/>
                    <a:pt x="12546" y="1036"/>
                  </a:cubicBezTo>
                  <a:cubicBezTo>
                    <a:pt x="12111" y="780"/>
                    <a:pt x="11673" y="540"/>
                    <a:pt x="11212" y="368"/>
                  </a:cubicBezTo>
                  <a:close/>
                  <a:moveTo>
                    <a:pt x="9608" y="74"/>
                  </a:moveTo>
                  <a:cubicBezTo>
                    <a:pt x="9899" y="74"/>
                    <a:pt x="10181" y="106"/>
                    <a:pt x="10456" y="160"/>
                  </a:cubicBezTo>
                  <a:lnTo>
                    <a:pt x="10456" y="160"/>
                  </a:lnTo>
                  <a:cubicBezTo>
                    <a:pt x="10263" y="127"/>
                    <a:pt x="10065" y="109"/>
                    <a:pt x="9861" y="109"/>
                  </a:cubicBezTo>
                  <a:lnTo>
                    <a:pt x="9843" y="109"/>
                  </a:lnTo>
                  <a:cubicBezTo>
                    <a:pt x="8486" y="109"/>
                    <a:pt x="7289" y="744"/>
                    <a:pt x="6110" y="1397"/>
                  </a:cubicBezTo>
                  <a:cubicBezTo>
                    <a:pt x="4913" y="2050"/>
                    <a:pt x="3734" y="2703"/>
                    <a:pt x="2394" y="2777"/>
                  </a:cubicBezTo>
                  <a:lnTo>
                    <a:pt x="2137" y="2777"/>
                  </a:lnTo>
                  <a:cubicBezTo>
                    <a:pt x="1473" y="2777"/>
                    <a:pt x="809" y="2655"/>
                    <a:pt x="140" y="2501"/>
                  </a:cubicBezTo>
                  <a:lnTo>
                    <a:pt x="140" y="2501"/>
                  </a:lnTo>
                  <a:cubicBezTo>
                    <a:pt x="227" y="2399"/>
                    <a:pt x="313" y="2301"/>
                    <a:pt x="399" y="2213"/>
                  </a:cubicBezTo>
                  <a:lnTo>
                    <a:pt x="399" y="2213"/>
                  </a:lnTo>
                  <a:cubicBezTo>
                    <a:pt x="954" y="2269"/>
                    <a:pt x="1513" y="2320"/>
                    <a:pt x="2050" y="2320"/>
                  </a:cubicBezTo>
                  <a:cubicBezTo>
                    <a:pt x="2211" y="2320"/>
                    <a:pt x="2377" y="2302"/>
                    <a:pt x="2538" y="2302"/>
                  </a:cubicBezTo>
                  <a:cubicBezTo>
                    <a:pt x="3808" y="2233"/>
                    <a:pt x="4948" y="1667"/>
                    <a:pt x="6075" y="1145"/>
                  </a:cubicBezTo>
                  <a:cubicBezTo>
                    <a:pt x="7215" y="601"/>
                    <a:pt x="8338" y="74"/>
                    <a:pt x="9591" y="74"/>
                  </a:cubicBezTo>
                  <a:close/>
                  <a:moveTo>
                    <a:pt x="9591" y="0"/>
                  </a:moveTo>
                  <a:cubicBezTo>
                    <a:pt x="8320" y="0"/>
                    <a:pt x="7180" y="527"/>
                    <a:pt x="6036" y="1071"/>
                  </a:cubicBezTo>
                  <a:cubicBezTo>
                    <a:pt x="4913" y="1615"/>
                    <a:pt x="3791" y="2159"/>
                    <a:pt x="2538" y="2233"/>
                  </a:cubicBezTo>
                  <a:cubicBezTo>
                    <a:pt x="2377" y="2233"/>
                    <a:pt x="2211" y="2250"/>
                    <a:pt x="2050" y="2250"/>
                  </a:cubicBezTo>
                  <a:cubicBezTo>
                    <a:pt x="1506" y="2250"/>
                    <a:pt x="941" y="2193"/>
                    <a:pt x="397" y="2141"/>
                  </a:cubicBezTo>
                  <a:lnTo>
                    <a:pt x="379" y="2124"/>
                  </a:lnTo>
                  <a:lnTo>
                    <a:pt x="362" y="2141"/>
                  </a:lnTo>
                  <a:cubicBezTo>
                    <a:pt x="253" y="2267"/>
                    <a:pt x="144" y="2376"/>
                    <a:pt x="36" y="2502"/>
                  </a:cubicBezTo>
                  <a:lnTo>
                    <a:pt x="1" y="2537"/>
                  </a:lnTo>
                  <a:lnTo>
                    <a:pt x="53" y="2559"/>
                  </a:lnTo>
                  <a:cubicBezTo>
                    <a:pt x="745" y="2720"/>
                    <a:pt x="1432" y="2846"/>
                    <a:pt x="2137" y="2846"/>
                  </a:cubicBezTo>
                  <a:lnTo>
                    <a:pt x="2411" y="2846"/>
                  </a:lnTo>
                  <a:cubicBezTo>
                    <a:pt x="3752" y="2777"/>
                    <a:pt x="4948" y="2102"/>
                    <a:pt x="6145" y="1471"/>
                  </a:cubicBezTo>
                  <a:cubicBezTo>
                    <a:pt x="7324" y="818"/>
                    <a:pt x="8503" y="183"/>
                    <a:pt x="9843" y="183"/>
                  </a:cubicBezTo>
                  <a:lnTo>
                    <a:pt x="9861" y="183"/>
                  </a:lnTo>
                  <a:cubicBezTo>
                    <a:pt x="10840" y="183"/>
                    <a:pt x="11675" y="618"/>
                    <a:pt x="12511" y="1106"/>
                  </a:cubicBezTo>
                  <a:cubicBezTo>
                    <a:pt x="13342" y="1597"/>
                    <a:pt x="14160" y="2159"/>
                    <a:pt x="15082" y="2394"/>
                  </a:cubicBezTo>
                  <a:cubicBezTo>
                    <a:pt x="15483" y="2485"/>
                    <a:pt x="15883" y="2537"/>
                    <a:pt x="16279" y="2537"/>
                  </a:cubicBezTo>
                  <a:lnTo>
                    <a:pt x="16462" y="2537"/>
                  </a:lnTo>
                  <a:lnTo>
                    <a:pt x="16536" y="2520"/>
                  </a:lnTo>
                  <a:lnTo>
                    <a:pt x="16479" y="2468"/>
                  </a:lnTo>
                  <a:cubicBezTo>
                    <a:pt x="16301" y="2267"/>
                    <a:pt x="16118" y="2067"/>
                    <a:pt x="15935" y="1884"/>
                  </a:cubicBezTo>
                  <a:lnTo>
                    <a:pt x="15918" y="1867"/>
                  </a:lnTo>
                  <a:cubicBezTo>
                    <a:pt x="15591" y="1867"/>
                    <a:pt x="15265" y="1832"/>
                    <a:pt x="14939" y="1758"/>
                  </a:cubicBezTo>
                  <a:cubicBezTo>
                    <a:pt x="14016" y="1580"/>
                    <a:pt x="13181" y="1145"/>
                    <a:pt x="12328" y="744"/>
                  </a:cubicBezTo>
                  <a:cubicBezTo>
                    <a:pt x="11458" y="362"/>
                    <a:pt x="10587" y="0"/>
                    <a:pt x="96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328;p35">
              <a:extLst>
                <a:ext uri="{FF2B5EF4-FFF2-40B4-BE49-F238E27FC236}">
                  <a16:creationId xmlns:a16="http://schemas.microsoft.com/office/drawing/2014/main" id="{5077F68A-F99E-5146-5813-22FC73961D91}"/>
                </a:ext>
              </a:extLst>
            </p:cNvPr>
            <p:cNvSpPr/>
            <p:nvPr/>
          </p:nvSpPr>
          <p:spPr>
            <a:xfrm>
              <a:off x="1229660" y="1056148"/>
              <a:ext cx="1847811" cy="287864"/>
            </a:xfrm>
            <a:custGeom>
              <a:avLst/>
              <a:gdLst/>
              <a:ahLst/>
              <a:cxnLst/>
              <a:rect l="l" t="t" r="r" b="b"/>
              <a:pathLst>
                <a:path w="15701" h="2446" extrusionOk="0">
                  <a:moveTo>
                    <a:pt x="9138" y="74"/>
                  </a:moveTo>
                  <a:cubicBezTo>
                    <a:pt x="10061" y="74"/>
                    <a:pt x="10931" y="344"/>
                    <a:pt x="11801" y="653"/>
                  </a:cubicBezTo>
                  <a:cubicBezTo>
                    <a:pt x="12672" y="962"/>
                    <a:pt x="13524" y="1288"/>
                    <a:pt x="14447" y="1414"/>
                  </a:cubicBezTo>
                  <a:lnTo>
                    <a:pt x="14939" y="1467"/>
                  </a:lnTo>
                  <a:lnTo>
                    <a:pt x="14939" y="1464"/>
                  </a:lnTo>
                  <a:lnTo>
                    <a:pt x="14939" y="1464"/>
                  </a:lnTo>
                  <a:cubicBezTo>
                    <a:pt x="15140" y="1636"/>
                    <a:pt x="15328" y="1808"/>
                    <a:pt x="15503" y="1992"/>
                  </a:cubicBezTo>
                  <a:lnTo>
                    <a:pt x="15503" y="1992"/>
                  </a:lnTo>
                  <a:cubicBezTo>
                    <a:pt x="15212" y="1985"/>
                    <a:pt x="14921" y="1950"/>
                    <a:pt x="14630" y="1884"/>
                  </a:cubicBezTo>
                  <a:cubicBezTo>
                    <a:pt x="13707" y="1706"/>
                    <a:pt x="12872" y="1271"/>
                    <a:pt x="12019" y="870"/>
                  </a:cubicBezTo>
                  <a:cubicBezTo>
                    <a:pt x="11149" y="488"/>
                    <a:pt x="10278" y="126"/>
                    <a:pt x="9299" y="126"/>
                  </a:cubicBezTo>
                  <a:lnTo>
                    <a:pt x="9282" y="126"/>
                  </a:lnTo>
                  <a:cubicBezTo>
                    <a:pt x="8011" y="126"/>
                    <a:pt x="6871" y="653"/>
                    <a:pt x="5727" y="1197"/>
                  </a:cubicBezTo>
                  <a:cubicBezTo>
                    <a:pt x="4604" y="1741"/>
                    <a:pt x="3482" y="2285"/>
                    <a:pt x="2229" y="2359"/>
                  </a:cubicBezTo>
                  <a:cubicBezTo>
                    <a:pt x="2068" y="2359"/>
                    <a:pt x="1902" y="2376"/>
                    <a:pt x="1741" y="2376"/>
                  </a:cubicBezTo>
                  <a:cubicBezTo>
                    <a:pt x="1218" y="2376"/>
                    <a:pt x="675" y="2324"/>
                    <a:pt x="151" y="2273"/>
                  </a:cubicBezTo>
                  <a:lnTo>
                    <a:pt x="151" y="2273"/>
                  </a:lnTo>
                  <a:cubicBezTo>
                    <a:pt x="263" y="2148"/>
                    <a:pt x="377" y="2036"/>
                    <a:pt x="505" y="1923"/>
                  </a:cubicBezTo>
                  <a:lnTo>
                    <a:pt x="1049" y="1923"/>
                  </a:lnTo>
                  <a:cubicBezTo>
                    <a:pt x="1484" y="1923"/>
                    <a:pt x="1920" y="1923"/>
                    <a:pt x="2355" y="1902"/>
                  </a:cubicBezTo>
                  <a:cubicBezTo>
                    <a:pt x="3534" y="1832"/>
                    <a:pt x="4622" y="1380"/>
                    <a:pt x="5710" y="962"/>
                  </a:cubicBezTo>
                  <a:cubicBezTo>
                    <a:pt x="6797" y="527"/>
                    <a:pt x="7868" y="109"/>
                    <a:pt x="9047" y="74"/>
                  </a:cubicBezTo>
                  <a:close/>
                  <a:moveTo>
                    <a:pt x="9047" y="0"/>
                  </a:moveTo>
                  <a:cubicBezTo>
                    <a:pt x="7850" y="35"/>
                    <a:pt x="6763" y="453"/>
                    <a:pt x="5675" y="888"/>
                  </a:cubicBezTo>
                  <a:cubicBezTo>
                    <a:pt x="4604" y="1323"/>
                    <a:pt x="3517" y="1758"/>
                    <a:pt x="2337" y="1832"/>
                  </a:cubicBezTo>
                  <a:cubicBezTo>
                    <a:pt x="1920" y="1849"/>
                    <a:pt x="1484" y="1849"/>
                    <a:pt x="1049" y="1849"/>
                  </a:cubicBezTo>
                  <a:lnTo>
                    <a:pt x="453" y="1849"/>
                  </a:lnTo>
                  <a:lnTo>
                    <a:pt x="453" y="1867"/>
                  </a:lnTo>
                  <a:cubicBezTo>
                    <a:pt x="305" y="1993"/>
                    <a:pt x="179" y="2141"/>
                    <a:pt x="53" y="2267"/>
                  </a:cubicBezTo>
                  <a:lnTo>
                    <a:pt x="1" y="2319"/>
                  </a:lnTo>
                  <a:lnTo>
                    <a:pt x="70" y="2337"/>
                  </a:lnTo>
                  <a:cubicBezTo>
                    <a:pt x="632" y="2393"/>
                    <a:pt x="1197" y="2446"/>
                    <a:pt x="1741" y="2446"/>
                  </a:cubicBezTo>
                  <a:cubicBezTo>
                    <a:pt x="1902" y="2446"/>
                    <a:pt x="2068" y="2428"/>
                    <a:pt x="2229" y="2428"/>
                  </a:cubicBezTo>
                  <a:cubicBezTo>
                    <a:pt x="3499" y="2359"/>
                    <a:pt x="4639" y="1793"/>
                    <a:pt x="5766" y="1271"/>
                  </a:cubicBezTo>
                  <a:cubicBezTo>
                    <a:pt x="6906" y="727"/>
                    <a:pt x="8029" y="200"/>
                    <a:pt x="9282" y="200"/>
                  </a:cubicBezTo>
                  <a:lnTo>
                    <a:pt x="9299" y="200"/>
                  </a:lnTo>
                  <a:cubicBezTo>
                    <a:pt x="10261" y="200"/>
                    <a:pt x="11131" y="544"/>
                    <a:pt x="11984" y="944"/>
                  </a:cubicBezTo>
                  <a:cubicBezTo>
                    <a:pt x="12837" y="1340"/>
                    <a:pt x="13685" y="1776"/>
                    <a:pt x="14612" y="1958"/>
                  </a:cubicBezTo>
                  <a:cubicBezTo>
                    <a:pt x="14928" y="2030"/>
                    <a:pt x="15243" y="2065"/>
                    <a:pt x="15574" y="2067"/>
                  </a:cubicBezTo>
                  <a:lnTo>
                    <a:pt x="15574" y="2067"/>
                  </a:lnTo>
                  <a:cubicBezTo>
                    <a:pt x="15574" y="2067"/>
                    <a:pt x="15574" y="2067"/>
                    <a:pt x="15574" y="2067"/>
                  </a:cubicBezTo>
                  <a:lnTo>
                    <a:pt x="15574" y="2067"/>
                  </a:lnTo>
                  <a:lnTo>
                    <a:pt x="15574" y="2067"/>
                  </a:lnTo>
                  <a:cubicBezTo>
                    <a:pt x="15586" y="2067"/>
                    <a:pt x="15597" y="2067"/>
                    <a:pt x="15609" y="2067"/>
                  </a:cubicBezTo>
                  <a:lnTo>
                    <a:pt x="15700" y="2067"/>
                  </a:lnTo>
                  <a:lnTo>
                    <a:pt x="15626" y="2010"/>
                  </a:lnTo>
                  <a:cubicBezTo>
                    <a:pt x="15620" y="2005"/>
                    <a:pt x="15615" y="1999"/>
                    <a:pt x="15609" y="1993"/>
                  </a:cubicBezTo>
                  <a:lnTo>
                    <a:pt x="15609" y="1993"/>
                  </a:lnTo>
                  <a:lnTo>
                    <a:pt x="15609" y="1993"/>
                  </a:lnTo>
                  <a:cubicBezTo>
                    <a:pt x="15609" y="1993"/>
                    <a:pt x="15609" y="1993"/>
                    <a:pt x="15609" y="1993"/>
                  </a:cubicBezTo>
                  <a:lnTo>
                    <a:pt x="15609" y="1993"/>
                  </a:lnTo>
                  <a:cubicBezTo>
                    <a:pt x="15397" y="1782"/>
                    <a:pt x="15185" y="1592"/>
                    <a:pt x="14973" y="1397"/>
                  </a:cubicBezTo>
                  <a:lnTo>
                    <a:pt x="14956" y="1397"/>
                  </a:lnTo>
                  <a:lnTo>
                    <a:pt x="14469" y="1340"/>
                  </a:lnTo>
                  <a:cubicBezTo>
                    <a:pt x="13559" y="1214"/>
                    <a:pt x="12689" y="888"/>
                    <a:pt x="11819" y="579"/>
                  </a:cubicBezTo>
                  <a:cubicBezTo>
                    <a:pt x="10949" y="270"/>
                    <a:pt x="1007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329;p35">
              <a:extLst>
                <a:ext uri="{FF2B5EF4-FFF2-40B4-BE49-F238E27FC236}">
                  <a16:creationId xmlns:a16="http://schemas.microsoft.com/office/drawing/2014/main" id="{D6228928-83AC-0C02-DECA-7E2684B4A6E4}"/>
                </a:ext>
              </a:extLst>
            </p:cNvPr>
            <p:cNvSpPr/>
            <p:nvPr/>
          </p:nvSpPr>
          <p:spPr>
            <a:xfrm>
              <a:off x="896843" y="1963040"/>
              <a:ext cx="2543109" cy="428736"/>
            </a:xfrm>
            <a:custGeom>
              <a:avLst/>
              <a:gdLst/>
              <a:ahLst/>
              <a:cxnLst/>
              <a:rect l="l" t="t" r="r" b="b"/>
              <a:pathLst>
                <a:path w="21609" h="3643" extrusionOk="0">
                  <a:moveTo>
                    <a:pt x="5766" y="70"/>
                  </a:moveTo>
                  <a:cubicBezTo>
                    <a:pt x="8446" y="70"/>
                    <a:pt x="11257" y="309"/>
                    <a:pt x="13885" y="544"/>
                  </a:cubicBezTo>
                  <a:cubicBezTo>
                    <a:pt x="14394" y="579"/>
                    <a:pt x="14756" y="653"/>
                    <a:pt x="15082" y="779"/>
                  </a:cubicBezTo>
                  <a:cubicBezTo>
                    <a:pt x="15408" y="923"/>
                    <a:pt x="15700" y="1140"/>
                    <a:pt x="16044" y="1523"/>
                  </a:cubicBezTo>
                  <a:cubicBezTo>
                    <a:pt x="16335" y="1810"/>
                    <a:pt x="16553" y="2119"/>
                    <a:pt x="16822" y="2411"/>
                  </a:cubicBezTo>
                  <a:cubicBezTo>
                    <a:pt x="17079" y="2702"/>
                    <a:pt x="17366" y="2955"/>
                    <a:pt x="17784" y="3098"/>
                  </a:cubicBezTo>
                  <a:cubicBezTo>
                    <a:pt x="18058" y="3190"/>
                    <a:pt x="18328" y="3246"/>
                    <a:pt x="18602" y="3246"/>
                  </a:cubicBezTo>
                  <a:cubicBezTo>
                    <a:pt x="19542" y="3246"/>
                    <a:pt x="20558" y="2755"/>
                    <a:pt x="21538" y="2239"/>
                  </a:cubicBezTo>
                  <a:lnTo>
                    <a:pt x="21538" y="2239"/>
                  </a:lnTo>
                  <a:cubicBezTo>
                    <a:pt x="21533" y="2337"/>
                    <a:pt x="21520" y="2434"/>
                    <a:pt x="21518" y="2531"/>
                  </a:cubicBezTo>
                  <a:lnTo>
                    <a:pt x="21518" y="2531"/>
                  </a:lnTo>
                  <a:cubicBezTo>
                    <a:pt x="20524" y="3071"/>
                    <a:pt x="19517" y="3573"/>
                    <a:pt x="18528" y="3573"/>
                  </a:cubicBezTo>
                  <a:cubicBezTo>
                    <a:pt x="18328" y="3573"/>
                    <a:pt x="18128" y="3551"/>
                    <a:pt x="17910" y="3499"/>
                  </a:cubicBezTo>
                  <a:cubicBezTo>
                    <a:pt x="17149" y="3316"/>
                    <a:pt x="16644" y="2811"/>
                    <a:pt x="16135" y="2302"/>
                  </a:cubicBezTo>
                  <a:cubicBezTo>
                    <a:pt x="15608" y="1793"/>
                    <a:pt x="15065" y="1288"/>
                    <a:pt x="14212" y="1180"/>
                  </a:cubicBezTo>
                  <a:cubicBezTo>
                    <a:pt x="11057" y="762"/>
                    <a:pt x="7702" y="396"/>
                    <a:pt x="4513" y="309"/>
                  </a:cubicBezTo>
                  <a:lnTo>
                    <a:pt x="4295" y="309"/>
                  </a:lnTo>
                  <a:cubicBezTo>
                    <a:pt x="2847" y="309"/>
                    <a:pt x="1484" y="712"/>
                    <a:pt x="89" y="1020"/>
                  </a:cubicBezTo>
                  <a:lnTo>
                    <a:pt x="89" y="1020"/>
                  </a:lnTo>
                  <a:cubicBezTo>
                    <a:pt x="94" y="911"/>
                    <a:pt x="109" y="813"/>
                    <a:pt x="123" y="716"/>
                  </a:cubicBezTo>
                  <a:lnTo>
                    <a:pt x="123" y="716"/>
                  </a:lnTo>
                  <a:cubicBezTo>
                    <a:pt x="1364" y="464"/>
                    <a:pt x="2584" y="161"/>
                    <a:pt x="3843" y="109"/>
                  </a:cubicBezTo>
                  <a:cubicBezTo>
                    <a:pt x="4478" y="70"/>
                    <a:pt x="5113" y="70"/>
                    <a:pt x="5766" y="70"/>
                  </a:cubicBezTo>
                  <a:close/>
                  <a:moveTo>
                    <a:pt x="5766" y="0"/>
                  </a:moveTo>
                  <a:cubicBezTo>
                    <a:pt x="5113" y="0"/>
                    <a:pt x="4460" y="0"/>
                    <a:pt x="3825" y="35"/>
                  </a:cubicBezTo>
                  <a:cubicBezTo>
                    <a:pt x="2555" y="92"/>
                    <a:pt x="1323" y="396"/>
                    <a:pt x="70" y="653"/>
                  </a:cubicBezTo>
                  <a:lnTo>
                    <a:pt x="53" y="653"/>
                  </a:lnTo>
                  <a:lnTo>
                    <a:pt x="53" y="688"/>
                  </a:lnTo>
                  <a:cubicBezTo>
                    <a:pt x="35" y="814"/>
                    <a:pt x="18" y="940"/>
                    <a:pt x="18" y="1071"/>
                  </a:cubicBezTo>
                  <a:lnTo>
                    <a:pt x="0" y="1123"/>
                  </a:lnTo>
                  <a:lnTo>
                    <a:pt x="53" y="1106"/>
                  </a:lnTo>
                  <a:cubicBezTo>
                    <a:pt x="1467" y="779"/>
                    <a:pt x="2846" y="379"/>
                    <a:pt x="4295" y="379"/>
                  </a:cubicBezTo>
                  <a:lnTo>
                    <a:pt x="4513" y="379"/>
                  </a:lnTo>
                  <a:cubicBezTo>
                    <a:pt x="7685" y="470"/>
                    <a:pt x="11057" y="831"/>
                    <a:pt x="14194" y="1249"/>
                  </a:cubicBezTo>
                  <a:cubicBezTo>
                    <a:pt x="15030" y="1358"/>
                    <a:pt x="15556" y="1850"/>
                    <a:pt x="16078" y="2354"/>
                  </a:cubicBezTo>
                  <a:cubicBezTo>
                    <a:pt x="16605" y="2863"/>
                    <a:pt x="17114" y="3390"/>
                    <a:pt x="17910" y="3573"/>
                  </a:cubicBezTo>
                  <a:cubicBezTo>
                    <a:pt x="18110" y="3625"/>
                    <a:pt x="18328" y="3642"/>
                    <a:pt x="18528" y="3642"/>
                  </a:cubicBezTo>
                  <a:cubicBezTo>
                    <a:pt x="19542" y="3642"/>
                    <a:pt x="20560" y="3116"/>
                    <a:pt x="21574" y="2594"/>
                  </a:cubicBezTo>
                  <a:lnTo>
                    <a:pt x="21591" y="2572"/>
                  </a:lnTo>
                  <a:lnTo>
                    <a:pt x="21591" y="2555"/>
                  </a:lnTo>
                  <a:cubicBezTo>
                    <a:pt x="21591" y="2428"/>
                    <a:pt x="21609" y="2302"/>
                    <a:pt x="21609" y="2176"/>
                  </a:cubicBezTo>
                  <a:lnTo>
                    <a:pt x="21609" y="2119"/>
                  </a:lnTo>
                  <a:lnTo>
                    <a:pt x="21557" y="2137"/>
                  </a:lnTo>
                  <a:cubicBezTo>
                    <a:pt x="20560" y="2663"/>
                    <a:pt x="19542" y="3172"/>
                    <a:pt x="18602" y="3172"/>
                  </a:cubicBezTo>
                  <a:cubicBezTo>
                    <a:pt x="18328" y="3172"/>
                    <a:pt x="18076" y="3116"/>
                    <a:pt x="17819" y="3046"/>
                  </a:cubicBezTo>
                  <a:cubicBezTo>
                    <a:pt x="17406" y="2898"/>
                    <a:pt x="17131" y="2646"/>
                    <a:pt x="16879" y="2376"/>
                  </a:cubicBezTo>
                  <a:cubicBezTo>
                    <a:pt x="16605" y="2085"/>
                    <a:pt x="16387" y="1758"/>
                    <a:pt x="16100" y="1467"/>
                  </a:cubicBezTo>
                  <a:cubicBezTo>
                    <a:pt x="15735" y="1106"/>
                    <a:pt x="15447" y="871"/>
                    <a:pt x="15121" y="723"/>
                  </a:cubicBezTo>
                  <a:cubicBezTo>
                    <a:pt x="14773" y="579"/>
                    <a:pt x="14412" y="505"/>
                    <a:pt x="13885" y="470"/>
                  </a:cubicBezTo>
                  <a:cubicBezTo>
                    <a:pt x="11257" y="235"/>
                    <a:pt x="8464" y="0"/>
                    <a:pt x="5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330;p35">
              <a:extLst>
                <a:ext uri="{FF2B5EF4-FFF2-40B4-BE49-F238E27FC236}">
                  <a16:creationId xmlns:a16="http://schemas.microsoft.com/office/drawing/2014/main" id="{67915054-68D9-B964-8CE3-2A3F5AF7C8B0}"/>
                </a:ext>
              </a:extLst>
            </p:cNvPr>
            <p:cNvSpPr/>
            <p:nvPr/>
          </p:nvSpPr>
          <p:spPr>
            <a:xfrm>
              <a:off x="1003349" y="1318354"/>
              <a:ext cx="2383407" cy="567960"/>
            </a:xfrm>
            <a:custGeom>
              <a:avLst/>
              <a:gdLst/>
              <a:ahLst/>
              <a:cxnLst/>
              <a:rect l="l" t="t" r="r" b="b"/>
              <a:pathLst>
                <a:path w="20252" h="4826" extrusionOk="0">
                  <a:moveTo>
                    <a:pt x="12563" y="74"/>
                  </a:moveTo>
                  <a:cubicBezTo>
                    <a:pt x="13106" y="74"/>
                    <a:pt x="13563" y="274"/>
                    <a:pt x="13977" y="601"/>
                  </a:cubicBezTo>
                  <a:cubicBezTo>
                    <a:pt x="14595" y="1070"/>
                    <a:pt x="15104" y="1797"/>
                    <a:pt x="15630" y="2485"/>
                  </a:cubicBezTo>
                  <a:cubicBezTo>
                    <a:pt x="16152" y="3176"/>
                    <a:pt x="16696" y="3847"/>
                    <a:pt x="17371" y="4173"/>
                  </a:cubicBezTo>
                  <a:cubicBezTo>
                    <a:pt x="17715" y="4334"/>
                    <a:pt x="18058" y="4408"/>
                    <a:pt x="18419" y="4408"/>
                  </a:cubicBezTo>
                  <a:cubicBezTo>
                    <a:pt x="18971" y="4408"/>
                    <a:pt x="19527" y="4231"/>
                    <a:pt x="20079" y="4002"/>
                  </a:cubicBezTo>
                  <a:lnTo>
                    <a:pt x="20079" y="4002"/>
                  </a:lnTo>
                  <a:cubicBezTo>
                    <a:pt x="20110" y="4090"/>
                    <a:pt x="20139" y="4180"/>
                    <a:pt x="20167" y="4279"/>
                  </a:cubicBezTo>
                  <a:lnTo>
                    <a:pt x="20167" y="4279"/>
                  </a:lnTo>
                  <a:cubicBezTo>
                    <a:pt x="19560" y="4558"/>
                    <a:pt x="18970" y="4752"/>
                    <a:pt x="18385" y="4752"/>
                  </a:cubicBezTo>
                  <a:cubicBezTo>
                    <a:pt x="18041" y="4752"/>
                    <a:pt x="17697" y="4678"/>
                    <a:pt x="17349" y="4517"/>
                  </a:cubicBezTo>
                  <a:cubicBezTo>
                    <a:pt x="16936" y="4299"/>
                    <a:pt x="16570" y="3938"/>
                    <a:pt x="16209" y="3538"/>
                  </a:cubicBezTo>
                  <a:cubicBezTo>
                    <a:pt x="15682" y="2902"/>
                    <a:pt x="15213" y="2158"/>
                    <a:pt x="14651" y="1545"/>
                  </a:cubicBezTo>
                  <a:cubicBezTo>
                    <a:pt x="14107" y="944"/>
                    <a:pt x="13472" y="492"/>
                    <a:pt x="12654" y="474"/>
                  </a:cubicBezTo>
                  <a:lnTo>
                    <a:pt x="12619" y="474"/>
                  </a:lnTo>
                  <a:cubicBezTo>
                    <a:pt x="11892" y="474"/>
                    <a:pt x="11079" y="801"/>
                    <a:pt x="10300" y="1197"/>
                  </a:cubicBezTo>
                  <a:cubicBezTo>
                    <a:pt x="9517" y="1614"/>
                    <a:pt x="8777" y="2089"/>
                    <a:pt x="8176" y="2415"/>
                  </a:cubicBezTo>
                  <a:cubicBezTo>
                    <a:pt x="7489" y="2776"/>
                    <a:pt x="6710" y="3303"/>
                    <a:pt x="5892" y="3720"/>
                  </a:cubicBezTo>
                  <a:cubicBezTo>
                    <a:pt x="5078" y="4156"/>
                    <a:pt x="4225" y="4499"/>
                    <a:pt x="3447" y="4534"/>
                  </a:cubicBezTo>
                  <a:lnTo>
                    <a:pt x="3316" y="4534"/>
                  </a:lnTo>
                  <a:cubicBezTo>
                    <a:pt x="2737" y="4534"/>
                    <a:pt x="2193" y="4317"/>
                    <a:pt x="1650" y="4008"/>
                  </a:cubicBezTo>
                  <a:cubicBezTo>
                    <a:pt x="1133" y="3704"/>
                    <a:pt x="616" y="3317"/>
                    <a:pt x="103" y="2978"/>
                  </a:cubicBezTo>
                  <a:lnTo>
                    <a:pt x="103" y="2978"/>
                  </a:lnTo>
                  <a:cubicBezTo>
                    <a:pt x="133" y="2894"/>
                    <a:pt x="175" y="2810"/>
                    <a:pt x="216" y="2726"/>
                  </a:cubicBezTo>
                  <a:lnTo>
                    <a:pt x="216" y="2726"/>
                  </a:lnTo>
                  <a:cubicBezTo>
                    <a:pt x="709" y="3085"/>
                    <a:pt x="1190" y="3489"/>
                    <a:pt x="1684" y="3829"/>
                  </a:cubicBezTo>
                  <a:cubicBezTo>
                    <a:pt x="2211" y="4156"/>
                    <a:pt x="2755" y="4391"/>
                    <a:pt x="3355" y="4391"/>
                  </a:cubicBezTo>
                  <a:lnTo>
                    <a:pt x="3464" y="4391"/>
                  </a:lnTo>
                  <a:cubicBezTo>
                    <a:pt x="4278" y="4351"/>
                    <a:pt x="5113" y="3973"/>
                    <a:pt x="5927" y="3520"/>
                  </a:cubicBezTo>
                  <a:cubicBezTo>
                    <a:pt x="6745" y="3068"/>
                    <a:pt x="7506" y="2502"/>
                    <a:pt x="8176" y="2123"/>
                  </a:cubicBezTo>
                  <a:cubicBezTo>
                    <a:pt x="8777" y="1780"/>
                    <a:pt x="9499" y="1253"/>
                    <a:pt x="10261" y="836"/>
                  </a:cubicBezTo>
                  <a:cubicBezTo>
                    <a:pt x="11022" y="418"/>
                    <a:pt x="11823" y="74"/>
                    <a:pt x="12545" y="74"/>
                  </a:cubicBezTo>
                  <a:close/>
                  <a:moveTo>
                    <a:pt x="12545" y="0"/>
                  </a:moveTo>
                  <a:cubicBezTo>
                    <a:pt x="11801" y="0"/>
                    <a:pt x="10987" y="348"/>
                    <a:pt x="10226" y="783"/>
                  </a:cubicBezTo>
                  <a:cubicBezTo>
                    <a:pt x="9464" y="1197"/>
                    <a:pt x="8720" y="1723"/>
                    <a:pt x="8142" y="2067"/>
                  </a:cubicBezTo>
                  <a:cubicBezTo>
                    <a:pt x="7472" y="2450"/>
                    <a:pt x="6710" y="2994"/>
                    <a:pt x="5892" y="3446"/>
                  </a:cubicBezTo>
                  <a:cubicBezTo>
                    <a:pt x="5096" y="3916"/>
                    <a:pt x="4243" y="4282"/>
                    <a:pt x="3464" y="4317"/>
                  </a:cubicBezTo>
                  <a:lnTo>
                    <a:pt x="3355" y="4317"/>
                  </a:lnTo>
                  <a:cubicBezTo>
                    <a:pt x="2772" y="4317"/>
                    <a:pt x="2250" y="4082"/>
                    <a:pt x="1723" y="3755"/>
                  </a:cubicBezTo>
                  <a:cubicBezTo>
                    <a:pt x="1214" y="3429"/>
                    <a:pt x="727" y="3011"/>
                    <a:pt x="218" y="2650"/>
                  </a:cubicBezTo>
                  <a:lnTo>
                    <a:pt x="183" y="2611"/>
                  </a:lnTo>
                  <a:lnTo>
                    <a:pt x="161" y="2650"/>
                  </a:lnTo>
                  <a:cubicBezTo>
                    <a:pt x="127" y="2759"/>
                    <a:pt x="74" y="2868"/>
                    <a:pt x="18" y="2976"/>
                  </a:cubicBezTo>
                  <a:lnTo>
                    <a:pt x="0" y="3011"/>
                  </a:lnTo>
                  <a:lnTo>
                    <a:pt x="35" y="3029"/>
                  </a:lnTo>
                  <a:cubicBezTo>
                    <a:pt x="562" y="3372"/>
                    <a:pt x="1088" y="3755"/>
                    <a:pt x="1615" y="4064"/>
                  </a:cubicBezTo>
                  <a:cubicBezTo>
                    <a:pt x="2159" y="4391"/>
                    <a:pt x="2720" y="4608"/>
                    <a:pt x="3316" y="4608"/>
                  </a:cubicBezTo>
                  <a:lnTo>
                    <a:pt x="3447" y="4608"/>
                  </a:lnTo>
                  <a:cubicBezTo>
                    <a:pt x="4243" y="4569"/>
                    <a:pt x="5096" y="4208"/>
                    <a:pt x="5927" y="3790"/>
                  </a:cubicBezTo>
                  <a:cubicBezTo>
                    <a:pt x="6745" y="3355"/>
                    <a:pt x="7524" y="2850"/>
                    <a:pt x="8211" y="2485"/>
                  </a:cubicBezTo>
                  <a:cubicBezTo>
                    <a:pt x="8812" y="2158"/>
                    <a:pt x="9556" y="1671"/>
                    <a:pt x="10335" y="1271"/>
                  </a:cubicBezTo>
                  <a:cubicBezTo>
                    <a:pt x="11114" y="870"/>
                    <a:pt x="11910" y="544"/>
                    <a:pt x="12619" y="544"/>
                  </a:cubicBezTo>
                  <a:lnTo>
                    <a:pt x="12654" y="544"/>
                  </a:lnTo>
                  <a:cubicBezTo>
                    <a:pt x="13180" y="544"/>
                    <a:pt x="13633" y="744"/>
                    <a:pt x="14033" y="1053"/>
                  </a:cubicBezTo>
                  <a:cubicBezTo>
                    <a:pt x="14629" y="1523"/>
                    <a:pt x="15139" y="2232"/>
                    <a:pt x="15648" y="2920"/>
                  </a:cubicBezTo>
                  <a:cubicBezTo>
                    <a:pt x="16152" y="3590"/>
                    <a:pt x="16679" y="4243"/>
                    <a:pt x="17332" y="4569"/>
                  </a:cubicBezTo>
                  <a:cubicBezTo>
                    <a:pt x="17675" y="4752"/>
                    <a:pt x="18023" y="4826"/>
                    <a:pt x="18385" y="4826"/>
                  </a:cubicBezTo>
                  <a:cubicBezTo>
                    <a:pt x="19003" y="4826"/>
                    <a:pt x="19616" y="4625"/>
                    <a:pt x="20234" y="4334"/>
                  </a:cubicBezTo>
                  <a:lnTo>
                    <a:pt x="20251" y="4317"/>
                  </a:lnTo>
                  <a:lnTo>
                    <a:pt x="20251" y="4299"/>
                  </a:lnTo>
                  <a:cubicBezTo>
                    <a:pt x="20217" y="4173"/>
                    <a:pt x="20177" y="4064"/>
                    <a:pt x="20143" y="3938"/>
                  </a:cubicBezTo>
                  <a:lnTo>
                    <a:pt x="20125" y="3899"/>
                  </a:lnTo>
                  <a:lnTo>
                    <a:pt x="20090" y="3916"/>
                  </a:lnTo>
                  <a:cubicBezTo>
                    <a:pt x="19525" y="4173"/>
                    <a:pt x="18963" y="4334"/>
                    <a:pt x="18419" y="4334"/>
                  </a:cubicBezTo>
                  <a:cubicBezTo>
                    <a:pt x="18076" y="4334"/>
                    <a:pt x="17732" y="4282"/>
                    <a:pt x="17388" y="4099"/>
                  </a:cubicBezTo>
                  <a:cubicBezTo>
                    <a:pt x="16953" y="3899"/>
                    <a:pt x="16570" y="3538"/>
                    <a:pt x="16226" y="3103"/>
                  </a:cubicBezTo>
                  <a:cubicBezTo>
                    <a:pt x="15682" y="2467"/>
                    <a:pt x="15173" y="1706"/>
                    <a:pt x="14612" y="1088"/>
                  </a:cubicBezTo>
                  <a:cubicBezTo>
                    <a:pt x="14051" y="474"/>
                    <a:pt x="13398" y="0"/>
                    <a:pt x="1256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331;p35">
              <a:extLst>
                <a:ext uri="{FF2B5EF4-FFF2-40B4-BE49-F238E27FC236}">
                  <a16:creationId xmlns:a16="http://schemas.microsoft.com/office/drawing/2014/main" id="{1D0B053E-3E34-3351-74D1-939A41E94D5A}"/>
                </a:ext>
              </a:extLst>
            </p:cNvPr>
            <p:cNvSpPr/>
            <p:nvPr/>
          </p:nvSpPr>
          <p:spPr>
            <a:xfrm>
              <a:off x="907081" y="1853945"/>
              <a:ext cx="2532870" cy="440034"/>
            </a:xfrm>
            <a:custGeom>
              <a:avLst/>
              <a:gdLst/>
              <a:ahLst/>
              <a:cxnLst/>
              <a:rect l="l" t="t" r="r" b="b"/>
              <a:pathLst>
                <a:path w="21522" h="3739" extrusionOk="0">
                  <a:moveTo>
                    <a:pt x="12602" y="74"/>
                  </a:moveTo>
                  <a:cubicBezTo>
                    <a:pt x="13019" y="74"/>
                    <a:pt x="13437" y="92"/>
                    <a:pt x="13837" y="109"/>
                  </a:cubicBezTo>
                  <a:cubicBezTo>
                    <a:pt x="14399" y="148"/>
                    <a:pt x="14795" y="309"/>
                    <a:pt x="15143" y="527"/>
                  </a:cubicBezTo>
                  <a:cubicBezTo>
                    <a:pt x="15630" y="888"/>
                    <a:pt x="15974" y="1397"/>
                    <a:pt x="16339" y="1906"/>
                  </a:cubicBezTo>
                  <a:cubicBezTo>
                    <a:pt x="16718" y="2411"/>
                    <a:pt x="17153" y="2885"/>
                    <a:pt x="17841" y="3155"/>
                  </a:cubicBezTo>
                  <a:cubicBezTo>
                    <a:pt x="18115" y="3264"/>
                    <a:pt x="18385" y="3321"/>
                    <a:pt x="18676" y="3321"/>
                  </a:cubicBezTo>
                  <a:cubicBezTo>
                    <a:pt x="19566" y="3303"/>
                    <a:pt x="20510" y="2862"/>
                    <a:pt x="21439" y="2384"/>
                  </a:cubicBezTo>
                  <a:lnTo>
                    <a:pt x="21439" y="2384"/>
                  </a:lnTo>
                  <a:cubicBezTo>
                    <a:pt x="21451" y="2483"/>
                    <a:pt x="21452" y="2583"/>
                    <a:pt x="21452" y="2694"/>
                  </a:cubicBezTo>
                  <a:lnTo>
                    <a:pt x="21452" y="2694"/>
                  </a:lnTo>
                  <a:cubicBezTo>
                    <a:pt x="20479" y="3200"/>
                    <a:pt x="19506" y="3664"/>
                    <a:pt x="18585" y="3664"/>
                  </a:cubicBezTo>
                  <a:cubicBezTo>
                    <a:pt x="18315" y="3664"/>
                    <a:pt x="18058" y="3629"/>
                    <a:pt x="17788" y="3538"/>
                  </a:cubicBezTo>
                  <a:cubicBezTo>
                    <a:pt x="17353" y="3373"/>
                    <a:pt x="17027" y="3120"/>
                    <a:pt x="16753" y="2846"/>
                  </a:cubicBezTo>
                  <a:cubicBezTo>
                    <a:pt x="16318" y="2433"/>
                    <a:pt x="16013" y="1924"/>
                    <a:pt x="15595" y="1506"/>
                  </a:cubicBezTo>
                  <a:cubicBezTo>
                    <a:pt x="15178" y="1088"/>
                    <a:pt x="14669" y="762"/>
                    <a:pt x="13855" y="710"/>
                  </a:cubicBezTo>
                  <a:cubicBezTo>
                    <a:pt x="12767" y="618"/>
                    <a:pt x="11697" y="584"/>
                    <a:pt x="10626" y="584"/>
                  </a:cubicBezTo>
                  <a:cubicBezTo>
                    <a:pt x="7085" y="584"/>
                    <a:pt x="3583" y="959"/>
                    <a:pt x="81" y="1267"/>
                  </a:cubicBezTo>
                  <a:lnTo>
                    <a:pt x="81" y="1267"/>
                  </a:lnTo>
                  <a:cubicBezTo>
                    <a:pt x="95" y="1157"/>
                    <a:pt x="111" y="1054"/>
                    <a:pt x="140" y="942"/>
                  </a:cubicBezTo>
                  <a:lnTo>
                    <a:pt x="140" y="942"/>
                  </a:lnTo>
                  <a:cubicBezTo>
                    <a:pt x="1365" y="852"/>
                    <a:pt x="2586" y="762"/>
                    <a:pt x="3808" y="710"/>
                  </a:cubicBezTo>
                  <a:cubicBezTo>
                    <a:pt x="6693" y="562"/>
                    <a:pt x="9704" y="74"/>
                    <a:pt x="12602" y="74"/>
                  </a:cubicBezTo>
                  <a:close/>
                  <a:moveTo>
                    <a:pt x="12602" y="1"/>
                  </a:moveTo>
                  <a:cubicBezTo>
                    <a:pt x="9682" y="1"/>
                    <a:pt x="6675" y="510"/>
                    <a:pt x="3808" y="636"/>
                  </a:cubicBezTo>
                  <a:cubicBezTo>
                    <a:pt x="2559" y="692"/>
                    <a:pt x="1327" y="779"/>
                    <a:pt x="92" y="871"/>
                  </a:cubicBezTo>
                  <a:lnTo>
                    <a:pt x="74" y="871"/>
                  </a:lnTo>
                  <a:lnTo>
                    <a:pt x="74" y="888"/>
                  </a:lnTo>
                  <a:cubicBezTo>
                    <a:pt x="39" y="1036"/>
                    <a:pt x="22" y="1162"/>
                    <a:pt x="0" y="1306"/>
                  </a:cubicBezTo>
                  <a:lnTo>
                    <a:pt x="0" y="1362"/>
                  </a:lnTo>
                  <a:lnTo>
                    <a:pt x="39" y="1345"/>
                  </a:lnTo>
                  <a:cubicBezTo>
                    <a:pt x="3555" y="1036"/>
                    <a:pt x="7071" y="653"/>
                    <a:pt x="10626" y="653"/>
                  </a:cubicBezTo>
                  <a:cubicBezTo>
                    <a:pt x="11697" y="653"/>
                    <a:pt x="12767" y="692"/>
                    <a:pt x="13855" y="779"/>
                  </a:cubicBezTo>
                  <a:cubicBezTo>
                    <a:pt x="14381" y="819"/>
                    <a:pt x="14777" y="980"/>
                    <a:pt x="15104" y="1197"/>
                  </a:cubicBezTo>
                  <a:cubicBezTo>
                    <a:pt x="15595" y="1506"/>
                    <a:pt x="15922" y="1998"/>
                    <a:pt x="16300" y="2450"/>
                  </a:cubicBezTo>
                  <a:cubicBezTo>
                    <a:pt x="16666" y="2903"/>
                    <a:pt x="17101" y="3355"/>
                    <a:pt x="17771" y="3590"/>
                  </a:cubicBezTo>
                  <a:cubicBezTo>
                    <a:pt x="18041" y="3699"/>
                    <a:pt x="18315" y="3738"/>
                    <a:pt x="18585" y="3738"/>
                  </a:cubicBezTo>
                  <a:cubicBezTo>
                    <a:pt x="19529" y="3738"/>
                    <a:pt x="20525" y="3247"/>
                    <a:pt x="21504" y="2737"/>
                  </a:cubicBezTo>
                  <a:lnTo>
                    <a:pt x="21522" y="2737"/>
                  </a:lnTo>
                  <a:lnTo>
                    <a:pt x="21522" y="2703"/>
                  </a:lnTo>
                  <a:cubicBezTo>
                    <a:pt x="21522" y="2576"/>
                    <a:pt x="21522" y="2450"/>
                    <a:pt x="21504" y="2324"/>
                  </a:cubicBezTo>
                  <a:lnTo>
                    <a:pt x="21504" y="2268"/>
                  </a:lnTo>
                  <a:lnTo>
                    <a:pt x="21452" y="2285"/>
                  </a:lnTo>
                  <a:cubicBezTo>
                    <a:pt x="20508" y="2777"/>
                    <a:pt x="19564" y="3247"/>
                    <a:pt x="18676" y="3247"/>
                  </a:cubicBezTo>
                  <a:cubicBezTo>
                    <a:pt x="18406" y="3247"/>
                    <a:pt x="18132" y="3194"/>
                    <a:pt x="17862" y="3086"/>
                  </a:cubicBezTo>
                  <a:cubicBezTo>
                    <a:pt x="17427" y="2920"/>
                    <a:pt x="17079" y="2650"/>
                    <a:pt x="16792" y="2341"/>
                  </a:cubicBezTo>
                  <a:cubicBezTo>
                    <a:pt x="16374" y="1889"/>
                    <a:pt x="16065" y="1345"/>
                    <a:pt x="15648" y="888"/>
                  </a:cubicBezTo>
                  <a:cubicBezTo>
                    <a:pt x="15212" y="436"/>
                    <a:pt x="14686" y="92"/>
                    <a:pt x="13837" y="40"/>
                  </a:cubicBezTo>
                  <a:cubicBezTo>
                    <a:pt x="13437" y="18"/>
                    <a:pt x="13019" y="1"/>
                    <a:pt x="126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332;p35">
              <a:extLst>
                <a:ext uri="{FF2B5EF4-FFF2-40B4-BE49-F238E27FC236}">
                  <a16:creationId xmlns:a16="http://schemas.microsoft.com/office/drawing/2014/main" id="{22B4BC2D-9103-8833-2C2C-1D701CD1F804}"/>
                </a:ext>
              </a:extLst>
            </p:cNvPr>
            <p:cNvSpPr/>
            <p:nvPr/>
          </p:nvSpPr>
          <p:spPr>
            <a:xfrm>
              <a:off x="902962" y="1922556"/>
              <a:ext cx="2536989" cy="422616"/>
            </a:xfrm>
            <a:custGeom>
              <a:avLst/>
              <a:gdLst/>
              <a:ahLst/>
              <a:cxnLst/>
              <a:rect l="l" t="t" r="r" b="b"/>
              <a:pathLst>
                <a:path w="21557" h="3591" extrusionOk="0">
                  <a:moveTo>
                    <a:pt x="2051" y="584"/>
                  </a:moveTo>
                  <a:cubicBezTo>
                    <a:pt x="1393" y="700"/>
                    <a:pt x="737" y="849"/>
                    <a:pt x="76" y="985"/>
                  </a:cubicBezTo>
                  <a:lnTo>
                    <a:pt x="76" y="985"/>
                  </a:lnTo>
                  <a:cubicBezTo>
                    <a:pt x="80" y="911"/>
                    <a:pt x="92" y="831"/>
                    <a:pt x="106" y="759"/>
                  </a:cubicBezTo>
                  <a:lnTo>
                    <a:pt x="106" y="759"/>
                  </a:lnTo>
                  <a:cubicBezTo>
                    <a:pt x="754" y="702"/>
                    <a:pt x="1403" y="643"/>
                    <a:pt x="2051" y="584"/>
                  </a:cubicBezTo>
                  <a:close/>
                  <a:moveTo>
                    <a:pt x="10661" y="70"/>
                  </a:moveTo>
                  <a:cubicBezTo>
                    <a:pt x="11732" y="70"/>
                    <a:pt x="12802" y="109"/>
                    <a:pt x="13890" y="196"/>
                  </a:cubicBezTo>
                  <a:cubicBezTo>
                    <a:pt x="14416" y="236"/>
                    <a:pt x="14812" y="397"/>
                    <a:pt x="15139" y="614"/>
                  </a:cubicBezTo>
                  <a:cubicBezTo>
                    <a:pt x="15630" y="923"/>
                    <a:pt x="15957" y="1415"/>
                    <a:pt x="16335" y="1867"/>
                  </a:cubicBezTo>
                  <a:cubicBezTo>
                    <a:pt x="16701" y="2320"/>
                    <a:pt x="17136" y="2772"/>
                    <a:pt x="17806" y="3007"/>
                  </a:cubicBezTo>
                  <a:cubicBezTo>
                    <a:pt x="18076" y="3116"/>
                    <a:pt x="18350" y="3155"/>
                    <a:pt x="18620" y="3155"/>
                  </a:cubicBezTo>
                  <a:cubicBezTo>
                    <a:pt x="19547" y="3155"/>
                    <a:pt x="20525" y="2681"/>
                    <a:pt x="21487" y="2182"/>
                  </a:cubicBezTo>
                  <a:lnTo>
                    <a:pt x="21487" y="2182"/>
                  </a:lnTo>
                  <a:lnTo>
                    <a:pt x="21487" y="2285"/>
                  </a:lnTo>
                  <a:lnTo>
                    <a:pt x="21487" y="2490"/>
                  </a:lnTo>
                  <a:lnTo>
                    <a:pt x="21487" y="2490"/>
                  </a:lnTo>
                  <a:cubicBezTo>
                    <a:pt x="20496" y="3013"/>
                    <a:pt x="19485" y="3516"/>
                    <a:pt x="18550" y="3516"/>
                  </a:cubicBezTo>
                  <a:cubicBezTo>
                    <a:pt x="18276" y="3516"/>
                    <a:pt x="18024" y="3460"/>
                    <a:pt x="17767" y="3390"/>
                  </a:cubicBezTo>
                  <a:cubicBezTo>
                    <a:pt x="17354" y="3242"/>
                    <a:pt x="17079" y="2990"/>
                    <a:pt x="16827" y="2720"/>
                  </a:cubicBezTo>
                  <a:cubicBezTo>
                    <a:pt x="16553" y="2429"/>
                    <a:pt x="16335" y="2102"/>
                    <a:pt x="16048" y="1811"/>
                  </a:cubicBezTo>
                  <a:cubicBezTo>
                    <a:pt x="15683" y="1450"/>
                    <a:pt x="15395" y="1215"/>
                    <a:pt x="15069" y="1067"/>
                  </a:cubicBezTo>
                  <a:cubicBezTo>
                    <a:pt x="14721" y="923"/>
                    <a:pt x="14360" y="849"/>
                    <a:pt x="13833" y="814"/>
                  </a:cubicBezTo>
                  <a:cubicBezTo>
                    <a:pt x="11205" y="579"/>
                    <a:pt x="8412" y="344"/>
                    <a:pt x="5714" y="344"/>
                  </a:cubicBezTo>
                  <a:cubicBezTo>
                    <a:pt x="5388" y="344"/>
                    <a:pt x="5062" y="344"/>
                    <a:pt x="4738" y="349"/>
                  </a:cubicBezTo>
                  <a:lnTo>
                    <a:pt x="4738" y="349"/>
                  </a:lnTo>
                  <a:cubicBezTo>
                    <a:pt x="6705" y="190"/>
                    <a:pt x="8677" y="70"/>
                    <a:pt x="10661" y="70"/>
                  </a:cubicBezTo>
                  <a:close/>
                  <a:moveTo>
                    <a:pt x="10661" y="1"/>
                  </a:moveTo>
                  <a:cubicBezTo>
                    <a:pt x="7106" y="1"/>
                    <a:pt x="3590" y="379"/>
                    <a:pt x="74" y="688"/>
                  </a:cubicBezTo>
                  <a:lnTo>
                    <a:pt x="35" y="705"/>
                  </a:lnTo>
                  <a:lnTo>
                    <a:pt x="35" y="723"/>
                  </a:lnTo>
                  <a:cubicBezTo>
                    <a:pt x="18" y="832"/>
                    <a:pt x="1" y="923"/>
                    <a:pt x="1" y="1032"/>
                  </a:cubicBezTo>
                  <a:lnTo>
                    <a:pt x="1" y="1067"/>
                  </a:lnTo>
                  <a:lnTo>
                    <a:pt x="35" y="1067"/>
                  </a:lnTo>
                  <a:cubicBezTo>
                    <a:pt x="1289" y="814"/>
                    <a:pt x="2520" y="505"/>
                    <a:pt x="3791" y="453"/>
                  </a:cubicBezTo>
                  <a:cubicBezTo>
                    <a:pt x="4426" y="414"/>
                    <a:pt x="5061" y="414"/>
                    <a:pt x="5714" y="414"/>
                  </a:cubicBezTo>
                  <a:cubicBezTo>
                    <a:pt x="8394" y="414"/>
                    <a:pt x="11205" y="653"/>
                    <a:pt x="13833" y="888"/>
                  </a:cubicBezTo>
                  <a:cubicBezTo>
                    <a:pt x="14342" y="923"/>
                    <a:pt x="14704" y="997"/>
                    <a:pt x="15030" y="1123"/>
                  </a:cubicBezTo>
                  <a:cubicBezTo>
                    <a:pt x="15356" y="1267"/>
                    <a:pt x="15648" y="1484"/>
                    <a:pt x="15992" y="1867"/>
                  </a:cubicBezTo>
                  <a:cubicBezTo>
                    <a:pt x="16283" y="2154"/>
                    <a:pt x="16501" y="2463"/>
                    <a:pt x="16770" y="2755"/>
                  </a:cubicBezTo>
                  <a:cubicBezTo>
                    <a:pt x="17027" y="3046"/>
                    <a:pt x="17314" y="3299"/>
                    <a:pt x="17732" y="3442"/>
                  </a:cubicBezTo>
                  <a:cubicBezTo>
                    <a:pt x="18006" y="3534"/>
                    <a:pt x="18276" y="3590"/>
                    <a:pt x="18550" y="3590"/>
                  </a:cubicBezTo>
                  <a:cubicBezTo>
                    <a:pt x="19507" y="3590"/>
                    <a:pt x="20543" y="3081"/>
                    <a:pt x="21539" y="2555"/>
                  </a:cubicBezTo>
                  <a:lnTo>
                    <a:pt x="21557" y="2537"/>
                  </a:lnTo>
                  <a:lnTo>
                    <a:pt x="21557" y="2520"/>
                  </a:lnTo>
                  <a:lnTo>
                    <a:pt x="21557" y="2285"/>
                  </a:lnTo>
                  <a:lnTo>
                    <a:pt x="21557" y="2120"/>
                  </a:lnTo>
                  <a:lnTo>
                    <a:pt x="21557" y="2067"/>
                  </a:lnTo>
                  <a:lnTo>
                    <a:pt x="21505" y="2102"/>
                  </a:lnTo>
                  <a:cubicBezTo>
                    <a:pt x="20526" y="2611"/>
                    <a:pt x="19547" y="3081"/>
                    <a:pt x="18620" y="3081"/>
                  </a:cubicBezTo>
                  <a:cubicBezTo>
                    <a:pt x="18350" y="3081"/>
                    <a:pt x="18093" y="3046"/>
                    <a:pt x="17823" y="2955"/>
                  </a:cubicBezTo>
                  <a:cubicBezTo>
                    <a:pt x="17388" y="2790"/>
                    <a:pt x="17062" y="2537"/>
                    <a:pt x="16788" y="2263"/>
                  </a:cubicBezTo>
                  <a:cubicBezTo>
                    <a:pt x="16353" y="1850"/>
                    <a:pt x="16048" y="1341"/>
                    <a:pt x="15630" y="923"/>
                  </a:cubicBezTo>
                  <a:cubicBezTo>
                    <a:pt x="15213" y="505"/>
                    <a:pt x="14704" y="179"/>
                    <a:pt x="13890" y="127"/>
                  </a:cubicBezTo>
                  <a:cubicBezTo>
                    <a:pt x="12802" y="35"/>
                    <a:pt x="11732" y="1"/>
                    <a:pt x="1066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333;p35">
              <a:extLst>
                <a:ext uri="{FF2B5EF4-FFF2-40B4-BE49-F238E27FC236}">
                  <a16:creationId xmlns:a16="http://schemas.microsoft.com/office/drawing/2014/main" id="{DE82AC24-7FF8-4E8A-2897-658E2AEC554E}"/>
                </a:ext>
              </a:extLst>
            </p:cNvPr>
            <p:cNvSpPr/>
            <p:nvPr/>
          </p:nvSpPr>
          <p:spPr>
            <a:xfrm>
              <a:off x="894254" y="1999405"/>
              <a:ext cx="2543698" cy="439445"/>
            </a:xfrm>
            <a:custGeom>
              <a:avLst/>
              <a:gdLst/>
              <a:ahLst/>
              <a:cxnLst/>
              <a:rect l="l" t="t" r="r" b="b"/>
              <a:pathLst>
                <a:path w="21614" h="3734" extrusionOk="0">
                  <a:moveTo>
                    <a:pt x="4535" y="70"/>
                  </a:moveTo>
                  <a:cubicBezTo>
                    <a:pt x="7707" y="161"/>
                    <a:pt x="11079" y="522"/>
                    <a:pt x="14216" y="940"/>
                  </a:cubicBezTo>
                  <a:cubicBezTo>
                    <a:pt x="15052" y="1049"/>
                    <a:pt x="15578" y="1541"/>
                    <a:pt x="16100" y="2045"/>
                  </a:cubicBezTo>
                  <a:cubicBezTo>
                    <a:pt x="16627" y="2554"/>
                    <a:pt x="17136" y="3081"/>
                    <a:pt x="17932" y="3264"/>
                  </a:cubicBezTo>
                  <a:cubicBezTo>
                    <a:pt x="18132" y="3316"/>
                    <a:pt x="18350" y="3333"/>
                    <a:pt x="18550" y="3333"/>
                  </a:cubicBezTo>
                  <a:cubicBezTo>
                    <a:pt x="19542" y="3333"/>
                    <a:pt x="20539" y="2829"/>
                    <a:pt x="21531" y="2318"/>
                  </a:cubicBezTo>
                  <a:lnTo>
                    <a:pt x="21531" y="2318"/>
                  </a:lnTo>
                  <a:cubicBezTo>
                    <a:pt x="21522" y="2418"/>
                    <a:pt x="21519" y="2520"/>
                    <a:pt x="21506" y="2619"/>
                  </a:cubicBezTo>
                  <a:lnTo>
                    <a:pt x="21506" y="2619"/>
                  </a:lnTo>
                  <a:cubicBezTo>
                    <a:pt x="20497" y="3139"/>
                    <a:pt x="19489" y="3660"/>
                    <a:pt x="18459" y="3660"/>
                  </a:cubicBezTo>
                  <a:cubicBezTo>
                    <a:pt x="18276" y="3660"/>
                    <a:pt x="18098" y="3642"/>
                    <a:pt x="17915" y="3607"/>
                  </a:cubicBezTo>
                  <a:cubicBezTo>
                    <a:pt x="17136" y="3460"/>
                    <a:pt x="16592" y="3007"/>
                    <a:pt x="16013" y="2572"/>
                  </a:cubicBezTo>
                  <a:cubicBezTo>
                    <a:pt x="15448" y="2119"/>
                    <a:pt x="14869" y="1684"/>
                    <a:pt x="14016" y="1593"/>
                  </a:cubicBezTo>
                  <a:cubicBezTo>
                    <a:pt x="10879" y="1232"/>
                    <a:pt x="7689" y="505"/>
                    <a:pt x="4517" y="344"/>
                  </a:cubicBezTo>
                  <a:lnTo>
                    <a:pt x="4191" y="344"/>
                  </a:lnTo>
                  <a:cubicBezTo>
                    <a:pt x="2773" y="344"/>
                    <a:pt x="1424" y="788"/>
                    <a:pt x="79" y="1130"/>
                  </a:cubicBezTo>
                  <a:lnTo>
                    <a:pt x="79" y="1130"/>
                  </a:lnTo>
                  <a:cubicBezTo>
                    <a:pt x="92" y="1008"/>
                    <a:pt x="94" y="898"/>
                    <a:pt x="108" y="789"/>
                  </a:cubicBezTo>
                  <a:lnTo>
                    <a:pt x="108" y="789"/>
                  </a:lnTo>
                  <a:cubicBezTo>
                    <a:pt x="1510" y="464"/>
                    <a:pt x="2880" y="70"/>
                    <a:pt x="4317" y="70"/>
                  </a:cubicBezTo>
                  <a:close/>
                  <a:moveTo>
                    <a:pt x="4317" y="0"/>
                  </a:moveTo>
                  <a:cubicBezTo>
                    <a:pt x="2851" y="0"/>
                    <a:pt x="1471" y="414"/>
                    <a:pt x="57" y="723"/>
                  </a:cubicBezTo>
                  <a:lnTo>
                    <a:pt x="40" y="740"/>
                  </a:lnTo>
                  <a:lnTo>
                    <a:pt x="40" y="762"/>
                  </a:lnTo>
                  <a:cubicBezTo>
                    <a:pt x="22" y="905"/>
                    <a:pt x="22" y="1032"/>
                    <a:pt x="1" y="1158"/>
                  </a:cubicBezTo>
                  <a:lnTo>
                    <a:pt x="1" y="1214"/>
                  </a:lnTo>
                  <a:lnTo>
                    <a:pt x="57" y="1197"/>
                  </a:lnTo>
                  <a:cubicBezTo>
                    <a:pt x="1436" y="871"/>
                    <a:pt x="2759" y="414"/>
                    <a:pt x="4191" y="414"/>
                  </a:cubicBezTo>
                  <a:lnTo>
                    <a:pt x="4517" y="414"/>
                  </a:lnTo>
                  <a:cubicBezTo>
                    <a:pt x="7672" y="579"/>
                    <a:pt x="10861" y="1306"/>
                    <a:pt x="14016" y="1667"/>
                  </a:cubicBezTo>
                  <a:cubicBezTo>
                    <a:pt x="14834" y="1758"/>
                    <a:pt x="15413" y="2176"/>
                    <a:pt x="15974" y="2628"/>
                  </a:cubicBezTo>
                  <a:cubicBezTo>
                    <a:pt x="16535" y="3064"/>
                    <a:pt x="17101" y="3534"/>
                    <a:pt x="17897" y="3677"/>
                  </a:cubicBezTo>
                  <a:cubicBezTo>
                    <a:pt x="18080" y="3716"/>
                    <a:pt x="18276" y="3734"/>
                    <a:pt x="18459" y="3734"/>
                  </a:cubicBezTo>
                  <a:cubicBezTo>
                    <a:pt x="19529" y="3734"/>
                    <a:pt x="20543" y="3207"/>
                    <a:pt x="21561" y="2663"/>
                  </a:cubicBezTo>
                  <a:lnTo>
                    <a:pt x="21579" y="2663"/>
                  </a:lnTo>
                  <a:lnTo>
                    <a:pt x="21579" y="2646"/>
                  </a:lnTo>
                  <a:cubicBezTo>
                    <a:pt x="21596" y="2520"/>
                    <a:pt x="21596" y="2372"/>
                    <a:pt x="21613" y="2246"/>
                  </a:cubicBezTo>
                  <a:lnTo>
                    <a:pt x="21613" y="2193"/>
                  </a:lnTo>
                  <a:lnTo>
                    <a:pt x="21561" y="2211"/>
                  </a:lnTo>
                  <a:cubicBezTo>
                    <a:pt x="20560" y="2755"/>
                    <a:pt x="19547" y="3264"/>
                    <a:pt x="18550" y="3264"/>
                  </a:cubicBezTo>
                  <a:cubicBezTo>
                    <a:pt x="18350" y="3264"/>
                    <a:pt x="18150" y="3242"/>
                    <a:pt x="17932" y="3190"/>
                  </a:cubicBezTo>
                  <a:cubicBezTo>
                    <a:pt x="17171" y="3007"/>
                    <a:pt x="16666" y="2502"/>
                    <a:pt x="16157" y="1993"/>
                  </a:cubicBezTo>
                  <a:cubicBezTo>
                    <a:pt x="15630" y="1484"/>
                    <a:pt x="15087" y="979"/>
                    <a:pt x="14234" y="871"/>
                  </a:cubicBezTo>
                  <a:cubicBezTo>
                    <a:pt x="11079" y="453"/>
                    <a:pt x="7724" y="87"/>
                    <a:pt x="45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334;p35">
              <a:extLst>
                <a:ext uri="{FF2B5EF4-FFF2-40B4-BE49-F238E27FC236}">
                  <a16:creationId xmlns:a16="http://schemas.microsoft.com/office/drawing/2014/main" id="{FAD8020C-C77E-5A52-CF5B-794724A9D3EC}"/>
                </a:ext>
              </a:extLst>
            </p:cNvPr>
            <p:cNvSpPr/>
            <p:nvPr/>
          </p:nvSpPr>
          <p:spPr>
            <a:xfrm>
              <a:off x="894254" y="2039890"/>
              <a:ext cx="2541697" cy="437444"/>
            </a:xfrm>
            <a:custGeom>
              <a:avLst/>
              <a:gdLst/>
              <a:ahLst/>
              <a:cxnLst/>
              <a:rect l="l" t="t" r="r" b="b"/>
              <a:pathLst>
                <a:path w="21597" h="3717" extrusionOk="0">
                  <a:moveTo>
                    <a:pt x="4517" y="70"/>
                  </a:moveTo>
                  <a:cubicBezTo>
                    <a:pt x="7672" y="235"/>
                    <a:pt x="10861" y="962"/>
                    <a:pt x="14016" y="1323"/>
                  </a:cubicBezTo>
                  <a:cubicBezTo>
                    <a:pt x="14834" y="1414"/>
                    <a:pt x="15413" y="1832"/>
                    <a:pt x="15974" y="2284"/>
                  </a:cubicBezTo>
                  <a:cubicBezTo>
                    <a:pt x="16535" y="2720"/>
                    <a:pt x="17101" y="3190"/>
                    <a:pt x="17897" y="3333"/>
                  </a:cubicBezTo>
                  <a:cubicBezTo>
                    <a:pt x="18080" y="3372"/>
                    <a:pt x="18276" y="3390"/>
                    <a:pt x="18459" y="3390"/>
                  </a:cubicBezTo>
                  <a:cubicBezTo>
                    <a:pt x="19509" y="3390"/>
                    <a:pt x="20505" y="2883"/>
                    <a:pt x="21503" y="2350"/>
                  </a:cubicBezTo>
                  <a:lnTo>
                    <a:pt x="21503" y="2350"/>
                  </a:lnTo>
                  <a:cubicBezTo>
                    <a:pt x="21499" y="2464"/>
                    <a:pt x="21485" y="2568"/>
                    <a:pt x="21471" y="2671"/>
                  </a:cubicBezTo>
                  <a:lnTo>
                    <a:pt x="21471" y="2671"/>
                  </a:lnTo>
                  <a:cubicBezTo>
                    <a:pt x="20480" y="3177"/>
                    <a:pt x="19489" y="3642"/>
                    <a:pt x="18476" y="3642"/>
                  </a:cubicBezTo>
                  <a:cubicBezTo>
                    <a:pt x="18298" y="3642"/>
                    <a:pt x="18115" y="3625"/>
                    <a:pt x="17932" y="3607"/>
                  </a:cubicBezTo>
                  <a:cubicBezTo>
                    <a:pt x="17153" y="3464"/>
                    <a:pt x="16557" y="3007"/>
                    <a:pt x="15939" y="2572"/>
                  </a:cubicBezTo>
                  <a:cubicBezTo>
                    <a:pt x="15339" y="2137"/>
                    <a:pt x="14708" y="1701"/>
                    <a:pt x="13872" y="1593"/>
                  </a:cubicBezTo>
                  <a:cubicBezTo>
                    <a:pt x="10809" y="1214"/>
                    <a:pt x="7654" y="614"/>
                    <a:pt x="4569" y="453"/>
                  </a:cubicBezTo>
                  <a:lnTo>
                    <a:pt x="4208" y="453"/>
                  </a:lnTo>
                  <a:cubicBezTo>
                    <a:pt x="2812" y="453"/>
                    <a:pt x="1449" y="860"/>
                    <a:pt x="75" y="1184"/>
                  </a:cubicBezTo>
                  <a:lnTo>
                    <a:pt x="75" y="1184"/>
                  </a:lnTo>
                  <a:lnTo>
                    <a:pt x="75" y="849"/>
                  </a:lnTo>
                  <a:lnTo>
                    <a:pt x="75" y="849"/>
                  </a:lnTo>
                  <a:cubicBezTo>
                    <a:pt x="1448" y="523"/>
                    <a:pt x="2765" y="70"/>
                    <a:pt x="4191" y="70"/>
                  </a:cubicBezTo>
                  <a:close/>
                  <a:moveTo>
                    <a:pt x="4191" y="0"/>
                  </a:moveTo>
                  <a:cubicBezTo>
                    <a:pt x="2759" y="0"/>
                    <a:pt x="1397" y="453"/>
                    <a:pt x="40" y="796"/>
                  </a:cubicBezTo>
                  <a:lnTo>
                    <a:pt x="1" y="796"/>
                  </a:lnTo>
                  <a:lnTo>
                    <a:pt x="1" y="814"/>
                  </a:lnTo>
                  <a:lnTo>
                    <a:pt x="1" y="1231"/>
                  </a:lnTo>
                  <a:lnTo>
                    <a:pt x="1" y="1266"/>
                  </a:lnTo>
                  <a:lnTo>
                    <a:pt x="40" y="1266"/>
                  </a:lnTo>
                  <a:cubicBezTo>
                    <a:pt x="1436" y="940"/>
                    <a:pt x="2794" y="527"/>
                    <a:pt x="4208" y="527"/>
                  </a:cubicBezTo>
                  <a:lnTo>
                    <a:pt x="4569" y="527"/>
                  </a:lnTo>
                  <a:cubicBezTo>
                    <a:pt x="7654" y="688"/>
                    <a:pt x="10792" y="1266"/>
                    <a:pt x="13855" y="1667"/>
                  </a:cubicBezTo>
                  <a:cubicBezTo>
                    <a:pt x="14686" y="1775"/>
                    <a:pt x="15287" y="2193"/>
                    <a:pt x="15905" y="2628"/>
                  </a:cubicBezTo>
                  <a:cubicBezTo>
                    <a:pt x="16518" y="3081"/>
                    <a:pt x="17119" y="3533"/>
                    <a:pt x="17932" y="3681"/>
                  </a:cubicBezTo>
                  <a:cubicBezTo>
                    <a:pt x="18115" y="3699"/>
                    <a:pt x="18298" y="3716"/>
                    <a:pt x="18476" y="3716"/>
                  </a:cubicBezTo>
                  <a:cubicBezTo>
                    <a:pt x="19512" y="3716"/>
                    <a:pt x="20526" y="3224"/>
                    <a:pt x="21522" y="2737"/>
                  </a:cubicBezTo>
                  <a:lnTo>
                    <a:pt x="21539" y="2720"/>
                  </a:lnTo>
                  <a:lnTo>
                    <a:pt x="21539" y="2702"/>
                  </a:lnTo>
                  <a:cubicBezTo>
                    <a:pt x="21561" y="2572"/>
                    <a:pt x="21579" y="2428"/>
                    <a:pt x="21579" y="2302"/>
                  </a:cubicBezTo>
                  <a:lnTo>
                    <a:pt x="21596" y="2228"/>
                  </a:lnTo>
                  <a:lnTo>
                    <a:pt x="21522" y="2267"/>
                  </a:lnTo>
                  <a:cubicBezTo>
                    <a:pt x="20508" y="2789"/>
                    <a:pt x="19494" y="3316"/>
                    <a:pt x="18459" y="3316"/>
                  </a:cubicBezTo>
                  <a:cubicBezTo>
                    <a:pt x="18276" y="3316"/>
                    <a:pt x="18098" y="3298"/>
                    <a:pt x="17915" y="3263"/>
                  </a:cubicBezTo>
                  <a:cubicBezTo>
                    <a:pt x="17136" y="3116"/>
                    <a:pt x="16592" y="2663"/>
                    <a:pt x="16013" y="2228"/>
                  </a:cubicBezTo>
                  <a:cubicBezTo>
                    <a:pt x="15448" y="1775"/>
                    <a:pt x="14869" y="1340"/>
                    <a:pt x="14016" y="1249"/>
                  </a:cubicBezTo>
                  <a:cubicBezTo>
                    <a:pt x="10879" y="888"/>
                    <a:pt x="7689" y="161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335;p35">
              <a:extLst>
                <a:ext uri="{FF2B5EF4-FFF2-40B4-BE49-F238E27FC236}">
                  <a16:creationId xmlns:a16="http://schemas.microsoft.com/office/drawing/2014/main" id="{F08AF4BB-0993-3E1A-0D89-DCB7571675E2}"/>
                </a:ext>
              </a:extLst>
            </p:cNvPr>
            <p:cNvSpPr/>
            <p:nvPr/>
          </p:nvSpPr>
          <p:spPr>
            <a:xfrm>
              <a:off x="913672" y="1781685"/>
              <a:ext cx="2524279" cy="463100"/>
            </a:xfrm>
            <a:custGeom>
              <a:avLst/>
              <a:gdLst/>
              <a:ahLst/>
              <a:cxnLst/>
              <a:rect l="l" t="t" r="r" b="b"/>
              <a:pathLst>
                <a:path w="21449" h="3935" extrusionOk="0">
                  <a:moveTo>
                    <a:pt x="13725" y="71"/>
                  </a:moveTo>
                  <a:cubicBezTo>
                    <a:pt x="14304" y="88"/>
                    <a:pt x="14721" y="253"/>
                    <a:pt x="15065" y="506"/>
                  </a:cubicBezTo>
                  <a:cubicBezTo>
                    <a:pt x="15592" y="871"/>
                    <a:pt x="15935" y="1450"/>
                    <a:pt x="16318" y="1994"/>
                  </a:cubicBezTo>
                  <a:cubicBezTo>
                    <a:pt x="16719" y="2520"/>
                    <a:pt x="17154" y="3047"/>
                    <a:pt x="17859" y="3334"/>
                  </a:cubicBezTo>
                  <a:cubicBezTo>
                    <a:pt x="18133" y="3443"/>
                    <a:pt x="18420" y="3482"/>
                    <a:pt x="18711" y="3482"/>
                  </a:cubicBezTo>
                  <a:cubicBezTo>
                    <a:pt x="19564" y="3482"/>
                    <a:pt x="20467" y="3081"/>
                    <a:pt x="21358" y="2619"/>
                  </a:cubicBezTo>
                  <a:lnTo>
                    <a:pt x="21358" y="2619"/>
                  </a:lnTo>
                  <a:cubicBezTo>
                    <a:pt x="21362" y="2715"/>
                    <a:pt x="21372" y="2811"/>
                    <a:pt x="21374" y="2910"/>
                  </a:cubicBezTo>
                  <a:lnTo>
                    <a:pt x="21374" y="2910"/>
                  </a:lnTo>
                  <a:cubicBezTo>
                    <a:pt x="20437" y="3398"/>
                    <a:pt x="19501" y="3861"/>
                    <a:pt x="18620" y="3861"/>
                  </a:cubicBezTo>
                  <a:cubicBezTo>
                    <a:pt x="18350" y="3861"/>
                    <a:pt x="18076" y="3808"/>
                    <a:pt x="17806" y="3700"/>
                  </a:cubicBezTo>
                  <a:cubicBezTo>
                    <a:pt x="17371" y="3534"/>
                    <a:pt x="17023" y="3264"/>
                    <a:pt x="16736" y="2955"/>
                  </a:cubicBezTo>
                  <a:cubicBezTo>
                    <a:pt x="16318" y="2503"/>
                    <a:pt x="16009" y="1959"/>
                    <a:pt x="15592" y="1502"/>
                  </a:cubicBezTo>
                  <a:cubicBezTo>
                    <a:pt x="15156" y="1050"/>
                    <a:pt x="14630" y="706"/>
                    <a:pt x="13781" y="654"/>
                  </a:cubicBezTo>
                  <a:cubicBezTo>
                    <a:pt x="13381" y="632"/>
                    <a:pt x="12963" y="615"/>
                    <a:pt x="12546" y="615"/>
                  </a:cubicBezTo>
                  <a:cubicBezTo>
                    <a:pt x="9626" y="615"/>
                    <a:pt x="6619" y="1124"/>
                    <a:pt x="3752" y="1250"/>
                  </a:cubicBezTo>
                  <a:cubicBezTo>
                    <a:pt x="2524" y="1305"/>
                    <a:pt x="1314" y="1390"/>
                    <a:pt x="99" y="1480"/>
                  </a:cubicBezTo>
                  <a:lnTo>
                    <a:pt x="99" y="1480"/>
                  </a:lnTo>
                  <a:cubicBezTo>
                    <a:pt x="113" y="1389"/>
                    <a:pt x="127" y="1288"/>
                    <a:pt x="141" y="1198"/>
                  </a:cubicBezTo>
                  <a:lnTo>
                    <a:pt x="141" y="1198"/>
                  </a:lnTo>
                  <a:cubicBezTo>
                    <a:pt x="944" y="1216"/>
                    <a:pt x="1752" y="1250"/>
                    <a:pt x="2555" y="1250"/>
                  </a:cubicBezTo>
                  <a:cubicBezTo>
                    <a:pt x="2973" y="1250"/>
                    <a:pt x="3373" y="1232"/>
                    <a:pt x="3791" y="1215"/>
                  </a:cubicBezTo>
                  <a:cubicBezTo>
                    <a:pt x="6946" y="1089"/>
                    <a:pt x="10152" y="71"/>
                    <a:pt x="13307" y="71"/>
                  </a:cubicBezTo>
                  <a:close/>
                  <a:moveTo>
                    <a:pt x="13307" y="1"/>
                  </a:moveTo>
                  <a:cubicBezTo>
                    <a:pt x="10135" y="1"/>
                    <a:pt x="6928" y="1015"/>
                    <a:pt x="3791" y="1141"/>
                  </a:cubicBezTo>
                  <a:cubicBezTo>
                    <a:pt x="3373" y="1158"/>
                    <a:pt x="2973" y="1176"/>
                    <a:pt x="2555" y="1176"/>
                  </a:cubicBezTo>
                  <a:cubicBezTo>
                    <a:pt x="1759" y="1176"/>
                    <a:pt x="945" y="1141"/>
                    <a:pt x="127" y="1124"/>
                  </a:cubicBezTo>
                  <a:lnTo>
                    <a:pt x="92" y="1124"/>
                  </a:lnTo>
                  <a:lnTo>
                    <a:pt x="92" y="1158"/>
                  </a:lnTo>
                  <a:cubicBezTo>
                    <a:pt x="53" y="1267"/>
                    <a:pt x="36" y="1393"/>
                    <a:pt x="18" y="1502"/>
                  </a:cubicBezTo>
                  <a:lnTo>
                    <a:pt x="1" y="1559"/>
                  </a:lnTo>
                  <a:lnTo>
                    <a:pt x="53" y="1559"/>
                  </a:lnTo>
                  <a:cubicBezTo>
                    <a:pt x="1289" y="1467"/>
                    <a:pt x="2520" y="1376"/>
                    <a:pt x="3752" y="1324"/>
                  </a:cubicBezTo>
                  <a:cubicBezTo>
                    <a:pt x="6637" y="1176"/>
                    <a:pt x="9648" y="688"/>
                    <a:pt x="12546" y="688"/>
                  </a:cubicBezTo>
                  <a:cubicBezTo>
                    <a:pt x="12963" y="688"/>
                    <a:pt x="13381" y="706"/>
                    <a:pt x="13781" y="723"/>
                  </a:cubicBezTo>
                  <a:cubicBezTo>
                    <a:pt x="14343" y="762"/>
                    <a:pt x="14739" y="923"/>
                    <a:pt x="15087" y="1141"/>
                  </a:cubicBezTo>
                  <a:cubicBezTo>
                    <a:pt x="15574" y="1502"/>
                    <a:pt x="15918" y="2011"/>
                    <a:pt x="16283" y="2520"/>
                  </a:cubicBezTo>
                  <a:cubicBezTo>
                    <a:pt x="16662" y="3025"/>
                    <a:pt x="17097" y="3499"/>
                    <a:pt x="17785" y="3769"/>
                  </a:cubicBezTo>
                  <a:cubicBezTo>
                    <a:pt x="18059" y="3878"/>
                    <a:pt x="18329" y="3935"/>
                    <a:pt x="18620" y="3935"/>
                  </a:cubicBezTo>
                  <a:cubicBezTo>
                    <a:pt x="19525" y="3917"/>
                    <a:pt x="20487" y="3460"/>
                    <a:pt x="21431" y="2973"/>
                  </a:cubicBezTo>
                  <a:lnTo>
                    <a:pt x="21448" y="2955"/>
                  </a:lnTo>
                  <a:lnTo>
                    <a:pt x="21448" y="2938"/>
                  </a:lnTo>
                  <a:cubicBezTo>
                    <a:pt x="21448" y="2808"/>
                    <a:pt x="21431" y="2681"/>
                    <a:pt x="21431" y="2555"/>
                  </a:cubicBezTo>
                  <a:lnTo>
                    <a:pt x="21414" y="2503"/>
                  </a:lnTo>
                  <a:lnTo>
                    <a:pt x="21374" y="2520"/>
                  </a:lnTo>
                  <a:cubicBezTo>
                    <a:pt x="20469" y="2990"/>
                    <a:pt x="19564" y="3408"/>
                    <a:pt x="18711" y="3408"/>
                  </a:cubicBezTo>
                  <a:cubicBezTo>
                    <a:pt x="18420" y="3408"/>
                    <a:pt x="18150" y="3373"/>
                    <a:pt x="17893" y="3264"/>
                  </a:cubicBezTo>
                  <a:cubicBezTo>
                    <a:pt x="17424" y="3082"/>
                    <a:pt x="17080" y="2790"/>
                    <a:pt x="16788" y="2464"/>
                  </a:cubicBezTo>
                  <a:cubicBezTo>
                    <a:pt x="16353" y="1976"/>
                    <a:pt x="16027" y="1376"/>
                    <a:pt x="15592" y="889"/>
                  </a:cubicBezTo>
                  <a:cubicBezTo>
                    <a:pt x="15156" y="397"/>
                    <a:pt x="14613" y="36"/>
                    <a:pt x="1372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336;p35">
              <a:extLst>
                <a:ext uri="{FF2B5EF4-FFF2-40B4-BE49-F238E27FC236}">
                  <a16:creationId xmlns:a16="http://schemas.microsoft.com/office/drawing/2014/main" id="{11DF1451-403B-318C-8BCA-3156E9778B47}"/>
                </a:ext>
              </a:extLst>
            </p:cNvPr>
            <p:cNvSpPr/>
            <p:nvPr/>
          </p:nvSpPr>
          <p:spPr>
            <a:xfrm>
              <a:off x="956274" y="1495472"/>
              <a:ext cx="2460139" cy="539833"/>
            </a:xfrm>
            <a:custGeom>
              <a:avLst/>
              <a:gdLst/>
              <a:ahLst/>
              <a:cxnLst/>
              <a:rect l="l" t="t" r="r" b="b"/>
              <a:pathLst>
                <a:path w="20904" h="4587" extrusionOk="0">
                  <a:moveTo>
                    <a:pt x="190" y="2226"/>
                  </a:moveTo>
                  <a:cubicBezTo>
                    <a:pt x="1304" y="2712"/>
                    <a:pt x="2419" y="3373"/>
                    <a:pt x="3607" y="3373"/>
                  </a:cubicBezTo>
                  <a:lnTo>
                    <a:pt x="3738" y="3373"/>
                  </a:lnTo>
                  <a:cubicBezTo>
                    <a:pt x="3681" y="3373"/>
                    <a:pt x="3629" y="3390"/>
                    <a:pt x="3572" y="3390"/>
                  </a:cubicBezTo>
                  <a:cubicBezTo>
                    <a:pt x="2386" y="3390"/>
                    <a:pt x="1256" y="2877"/>
                    <a:pt x="88" y="2512"/>
                  </a:cubicBezTo>
                  <a:lnTo>
                    <a:pt x="88" y="2512"/>
                  </a:lnTo>
                  <a:cubicBezTo>
                    <a:pt x="128" y="2421"/>
                    <a:pt x="161" y="2318"/>
                    <a:pt x="190" y="2226"/>
                  </a:cubicBezTo>
                  <a:close/>
                  <a:moveTo>
                    <a:pt x="13311" y="75"/>
                  </a:moveTo>
                  <a:cubicBezTo>
                    <a:pt x="13815" y="92"/>
                    <a:pt x="14233" y="292"/>
                    <a:pt x="14594" y="584"/>
                  </a:cubicBezTo>
                  <a:cubicBezTo>
                    <a:pt x="15160" y="1036"/>
                    <a:pt x="15613" y="1706"/>
                    <a:pt x="16065" y="2342"/>
                  </a:cubicBezTo>
                  <a:cubicBezTo>
                    <a:pt x="16518" y="2977"/>
                    <a:pt x="16988" y="3590"/>
                    <a:pt x="17623" y="3917"/>
                  </a:cubicBezTo>
                  <a:cubicBezTo>
                    <a:pt x="17967" y="4100"/>
                    <a:pt x="18315" y="4173"/>
                    <a:pt x="18676" y="4173"/>
                  </a:cubicBezTo>
                  <a:cubicBezTo>
                    <a:pt x="19366" y="4173"/>
                    <a:pt x="20061" y="3894"/>
                    <a:pt x="20772" y="3559"/>
                  </a:cubicBezTo>
                  <a:lnTo>
                    <a:pt x="20772" y="3559"/>
                  </a:lnTo>
                  <a:cubicBezTo>
                    <a:pt x="20797" y="3649"/>
                    <a:pt x="20815" y="3747"/>
                    <a:pt x="20829" y="3836"/>
                  </a:cubicBezTo>
                  <a:lnTo>
                    <a:pt x="20829" y="3836"/>
                  </a:lnTo>
                  <a:cubicBezTo>
                    <a:pt x="20076" y="4197"/>
                    <a:pt x="19339" y="4517"/>
                    <a:pt x="18602" y="4517"/>
                  </a:cubicBezTo>
                  <a:cubicBezTo>
                    <a:pt x="18258" y="4517"/>
                    <a:pt x="17914" y="4443"/>
                    <a:pt x="17588" y="4282"/>
                  </a:cubicBezTo>
                  <a:cubicBezTo>
                    <a:pt x="16770" y="3917"/>
                    <a:pt x="16248" y="3029"/>
                    <a:pt x="15682" y="2215"/>
                  </a:cubicBezTo>
                  <a:cubicBezTo>
                    <a:pt x="15412" y="1798"/>
                    <a:pt x="15103" y="1415"/>
                    <a:pt x="14760" y="1106"/>
                  </a:cubicBezTo>
                  <a:cubicBezTo>
                    <a:pt x="14399" y="819"/>
                    <a:pt x="13981" y="601"/>
                    <a:pt x="13454" y="562"/>
                  </a:cubicBezTo>
                  <a:lnTo>
                    <a:pt x="13254" y="562"/>
                  </a:lnTo>
                  <a:cubicBezTo>
                    <a:pt x="12527" y="562"/>
                    <a:pt x="11714" y="801"/>
                    <a:pt x="10935" y="1071"/>
                  </a:cubicBezTo>
                  <a:cubicBezTo>
                    <a:pt x="10134" y="1363"/>
                    <a:pt x="9373" y="1706"/>
                    <a:pt x="8742" y="1924"/>
                  </a:cubicBezTo>
                  <a:cubicBezTo>
                    <a:pt x="7213" y="2439"/>
                    <a:pt x="5464" y="3283"/>
                    <a:pt x="3844" y="3368"/>
                  </a:cubicBezTo>
                  <a:lnTo>
                    <a:pt x="3844" y="3368"/>
                  </a:lnTo>
                  <a:cubicBezTo>
                    <a:pt x="5490" y="3253"/>
                    <a:pt x="7240" y="2259"/>
                    <a:pt x="8703" y="1650"/>
                  </a:cubicBezTo>
                  <a:cubicBezTo>
                    <a:pt x="9338" y="1397"/>
                    <a:pt x="10099" y="997"/>
                    <a:pt x="10878" y="671"/>
                  </a:cubicBezTo>
                  <a:cubicBezTo>
                    <a:pt x="11679" y="344"/>
                    <a:pt x="12475" y="75"/>
                    <a:pt x="13180" y="75"/>
                  </a:cubicBezTo>
                  <a:close/>
                  <a:moveTo>
                    <a:pt x="13180" y="1"/>
                  </a:moveTo>
                  <a:cubicBezTo>
                    <a:pt x="12458" y="1"/>
                    <a:pt x="11640" y="275"/>
                    <a:pt x="10861" y="601"/>
                  </a:cubicBezTo>
                  <a:cubicBezTo>
                    <a:pt x="10065" y="927"/>
                    <a:pt x="9303" y="1323"/>
                    <a:pt x="8685" y="1580"/>
                  </a:cubicBezTo>
                  <a:cubicBezTo>
                    <a:pt x="7180" y="2194"/>
                    <a:pt x="5404" y="3212"/>
                    <a:pt x="3773" y="3303"/>
                  </a:cubicBezTo>
                  <a:lnTo>
                    <a:pt x="3607" y="3303"/>
                  </a:lnTo>
                  <a:cubicBezTo>
                    <a:pt x="2432" y="3303"/>
                    <a:pt x="1323" y="2651"/>
                    <a:pt x="183" y="2141"/>
                  </a:cubicBezTo>
                  <a:lnTo>
                    <a:pt x="148" y="2124"/>
                  </a:lnTo>
                  <a:lnTo>
                    <a:pt x="126" y="2159"/>
                  </a:lnTo>
                  <a:cubicBezTo>
                    <a:pt x="91" y="2285"/>
                    <a:pt x="57" y="2394"/>
                    <a:pt x="17" y="2520"/>
                  </a:cubicBezTo>
                  <a:lnTo>
                    <a:pt x="0" y="2559"/>
                  </a:lnTo>
                  <a:lnTo>
                    <a:pt x="39" y="2559"/>
                  </a:lnTo>
                  <a:cubicBezTo>
                    <a:pt x="1197" y="2938"/>
                    <a:pt x="2358" y="3464"/>
                    <a:pt x="3572" y="3464"/>
                  </a:cubicBezTo>
                  <a:cubicBezTo>
                    <a:pt x="3629" y="3464"/>
                    <a:pt x="3681" y="3447"/>
                    <a:pt x="3738" y="3447"/>
                  </a:cubicBezTo>
                  <a:cubicBezTo>
                    <a:pt x="5422" y="3373"/>
                    <a:pt x="7219" y="2520"/>
                    <a:pt x="8759" y="1976"/>
                  </a:cubicBezTo>
                  <a:cubicBezTo>
                    <a:pt x="9395" y="1759"/>
                    <a:pt x="10173" y="1432"/>
                    <a:pt x="10952" y="1145"/>
                  </a:cubicBezTo>
                  <a:cubicBezTo>
                    <a:pt x="11731" y="853"/>
                    <a:pt x="12549" y="636"/>
                    <a:pt x="13254" y="636"/>
                  </a:cubicBezTo>
                  <a:lnTo>
                    <a:pt x="13454" y="636"/>
                  </a:lnTo>
                  <a:cubicBezTo>
                    <a:pt x="13963" y="671"/>
                    <a:pt x="14359" y="871"/>
                    <a:pt x="14703" y="1162"/>
                  </a:cubicBezTo>
                  <a:cubicBezTo>
                    <a:pt x="15230" y="1598"/>
                    <a:pt x="15630" y="2250"/>
                    <a:pt x="16048" y="2868"/>
                  </a:cubicBezTo>
                  <a:cubicBezTo>
                    <a:pt x="16465" y="3482"/>
                    <a:pt x="16918" y="4065"/>
                    <a:pt x="17553" y="4352"/>
                  </a:cubicBezTo>
                  <a:cubicBezTo>
                    <a:pt x="17897" y="4517"/>
                    <a:pt x="18241" y="4587"/>
                    <a:pt x="18602" y="4587"/>
                  </a:cubicBezTo>
                  <a:cubicBezTo>
                    <a:pt x="19363" y="4587"/>
                    <a:pt x="20125" y="4261"/>
                    <a:pt x="20886" y="3882"/>
                  </a:cubicBezTo>
                  <a:lnTo>
                    <a:pt x="20904" y="3882"/>
                  </a:lnTo>
                  <a:lnTo>
                    <a:pt x="20904" y="3847"/>
                  </a:lnTo>
                  <a:cubicBezTo>
                    <a:pt x="20886" y="3738"/>
                    <a:pt x="20869" y="3608"/>
                    <a:pt x="20834" y="3499"/>
                  </a:cubicBezTo>
                  <a:lnTo>
                    <a:pt x="20834" y="3464"/>
                  </a:lnTo>
                  <a:lnTo>
                    <a:pt x="20778" y="3482"/>
                  </a:lnTo>
                  <a:cubicBezTo>
                    <a:pt x="20073" y="3825"/>
                    <a:pt x="19363" y="4100"/>
                    <a:pt x="18676" y="4100"/>
                  </a:cubicBezTo>
                  <a:cubicBezTo>
                    <a:pt x="18332" y="4100"/>
                    <a:pt x="17988" y="4026"/>
                    <a:pt x="17640" y="3847"/>
                  </a:cubicBezTo>
                  <a:cubicBezTo>
                    <a:pt x="16844" y="3447"/>
                    <a:pt x="16283" y="2503"/>
                    <a:pt x="15665" y="1650"/>
                  </a:cubicBezTo>
                  <a:cubicBezTo>
                    <a:pt x="15356" y="1236"/>
                    <a:pt x="15029" y="836"/>
                    <a:pt x="14651" y="527"/>
                  </a:cubicBezTo>
                  <a:cubicBezTo>
                    <a:pt x="14268" y="236"/>
                    <a:pt x="13833" y="18"/>
                    <a:pt x="1331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337;p35">
              <a:extLst>
                <a:ext uri="{FF2B5EF4-FFF2-40B4-BE49-F238E27FC236}">
                  <a16:creationId xmlns:a16="http://schemas.microsoft.com/office/drawing/2014/main" id="{85A4367B-4851-09D0-32CE-975DCFCD2F79}"/>
                </a:ext>
              </a:extLst>
            </p:cNvPr>
            <p:cNvSpPr/>
            <p:nvPr/>
          </p:nvSpPr>
          <p:spPr>
            <a:xfrm>
              <a:off x="971103" y="1433569"/>
              <a:ext cx="2437190" cy="553131"/>
            </a:xfrm>
            <a:custGeom>
              <a:avLst/>
              <a:gdLst/>
              <a:ahLst/>
              <a:cxnLst/>
              <a:rect l="l" t="t" r="r" b="b"/>
              <a:pathLst>
                <a:path w="20709" h="4700" extrusionOk="0">
                  <a:moveTo>
                    <a:pt x="13054" y="74"/>
                  </a:moveTo>
                  <a:cubicBezTo>
                    <a:pt x="13563" y="74"/>
                    <a:pt x="13998" y="274"/>
                    <a:pt x="14381" y="583"/>
                  </a:cubicBezTo>
                  <a:cubicBezTo>
                    <a:pt x="14960" y="1036"/>
                    <a:pt x="15447" y="1723"/>
                    <a:pt x="15922" y="2393"/>
                  </a:cubicBezTo>
                  <a:cubicBezTo>
                    <a:pt x="16409" y="3046"/>
                    <a:pt x="16918" y="3681"/>
                    <a:pt x="17553" y="4008"/>
                  </a:cubicBezTo>
                  <a:cubicBezTo>
                    <a:pt x="17897" y="4190"/>
                    <a:pt x="18258" y="4264"/>
                    <a:pt x="18602" y="4264"/>
                  </a:cubicBezTo>
                  <a:cubicBezTo>
                    <a:pt x="19263" y="4264"/>
                    <a:pt x="19904" y="4034"/>
                    <a:pt x="20560" y="3738"/>
                  </a:cubicBezTo>
                  <a:lnTo>
                    <a:pt x="20560" y="3738"/>
                  </a:lnTo>
                  <a:cubicBezTo>
                    <a:pt x="20589" y="3832"/>
                    <a:pt x="20615" y="3920"/>
                    <a:pt x="20630" y="4018"/>
                  </a:cubicBezTo>
                  <a:lnTo>
                    <a:pt x="20630" y="4018"/>
                  </a:lnTo>
                  <a:cubicBezTo>
                    <a:pt x="19932" y="4357"/>
                    <a:pt x="19230" y="4626"/>
                    <a:pt x="18550" y="4626"/>
                  </a:cubicBezTo>
                  <a:cubicBezTo>
                    <a:pt x="18206" y="4626"/>
                    <a:pt x="17862" y="4552"/>
                    <a:pt x="17514" y="4373"/>
                  </a:cubicBezTo>
                  <a:cubicBezTo>
                    <a:pt x="16718" y="3973"/>
                    <a:pt x="16157" y="3029"/>
                    <a:pt x="15539" y="2176"/>
                  </a:cubicBezTo>
                  <a:cubicBezTo>
                    <a:pt x="15230" y="1762"/>
                    <a:pt x="14903" y="1362"/>
                    <a:pt x="14525" y="1053"/>
                  </a:cubicBezTo>
                  <a:cubicBezTo>
                    <a:pt x="14142" y="762"/>
                    <a:pt x="13707" y="544"/>
                    <a:pt x="13185" y="527"/>
                  </a:cubicBezTo>
                  <a:lnTo>
                    <a:pt x="13054" y="527"/>
                  </a:lnTo>
                  <a:cubicBezTo>
                    <a:pt x="12332" y="527"/>
                    <a:pt x="11514" y="801"/>
                    <a:pt x="10735" y="1127"/>
                  </a:cubicBezTo>
                  <a:cubicBezTo>
                    <a:pt x="9939" y="1453"/>
                    <a:pt x="9177" y="1849"/>
                    <a:pt x="8559" y="2106"/>
                  </a:cubicBezTo>
                  <a:cubicBezTo>
                    <a:pt x="7054" y="2720"/>
                    <a:pt x="5278" y="3738"/>
                    <a:pt x="3647" y="3829"/>
                  </a:cubicBezTo>
                  <a:lnTo>
                    <a:pt x="3481" y="3829"/>
                  </a:lnTo>
                  <a:cubicBezTo>
                    <a:pt x="2318" y="3829"/>
                    <a:pt x="1219" y="3189"/>
                    <a:pt x="90" y="2683"/>
                  </a:cubicBezTo>
                  <a:lnTo>
                    <a:pt x="90" y="2683"/>
                  </a:lnTo>
                  <a:cubicBezTo>
                    <a:pt x="132" y="2584"/>
                    <a:pt x="163" y="2495"/>
                    <a:pt x="202" y="2397"/>
                  </a:cubicBezTo>
                  <a:lnTo>
                    <a:pt x="202" y="2397"/>
                  </a:lnTo>
                  <a:cubicBezTo>
                    <a:pt x="734" y="2700"/>
                    <a:pt x="1266" y="3035"/>
                    <a:pt x="1815" y="3320"/>
                  </a:cubicBezTo>
                  <a:cubicBezTo>
                    <a:pt x="2376" y="3590"/>
                    <a:pt x="2937" y="3790"/>
                    <a:pt x="3555" y="3790"/>
                  </a:cubicBezTo>
                  <a:lnTo>
                    <a:pt x="3681" y="3790"/>
                  </a:lnTo>
                  <a:cubicBezTo>
                    <a:pt x="4499" y="3738"/>
                    <a:pt x="5352" y="3429"/>
                    <a:pt x="6183" y="3029"/>
                  </a:cubicBezTo>
                  <a:cubicBezTo>
                    <a:pt x="7019" y="2650"/>
                    <a:pt x="7815" y="2176"/>
                    <a:pt x="8524" y="1849"/>
                  </a:cubicBezTo>
                  <a:cubicBezTo>
                    <a:pt x="9138" y="1545"/>
                    <a:pt x="9899" y="1110"/>
                    <a:pt x="10683" y="727"/>
                  </a:cubicBezTo>
                  <a:cubicBezTo>
                    <a:pt x="11462" y="366"/>
                    <a:pt x="12275" y="74"/>
                    <a:pt x="12985" y="74"/>
                  </a:cubicBezTo>
                  <a:close/>
                  <a:moveTo>
                    <a:pt x="12985" y="0"/>
                  </a:moveTo>
                  <a:cubicBezTo>
                    <a:pt x="12258" y="0"/>
                    <a:pt x="11444" y="292"/>
                    <a:pt x="10661" y="675"/>
                  </a:cubicBezTo>
                  <a:cubicBezTo>
                    <a:pt x="9865" y="1036"/>
                    <a:pt x="9103" y="1488"/>
                    <a:pt x="8485" y="1780"/>
                  </a:cubicBezTo>
                  <a:cubicBezTo>
                    <a:pt x="7780" y="2124"/>
                    <a:pt x="6984" y="2576"/>
                    <a:pt x="6166" y="2976"/>
                  </a:cubicBezTo>
                  <a:cubicBezTo>
                    <a:pt x="5331" y="3355"/>
                    <a:pt x="4482" y="3681"/>
                    <a:pt x="3681" y="3720"/>
                  </a:cubicBezTo>
                  <a:lnTo>
                    <a:pt x="3555" y="3720"/>
                  </a:lnTo>
                  <a:cubicBezTo>
                    <a:pt x="2959" y="3720"/>
                    <a:pt x="2393" y="3520"/>
                    <a:pt x="1850" y="3246"/>
                  </a:cubicBezTo>
                  <a:cubicBezTo>
                    <a:pt x="1288" y="2976"/>
                    <a:pt x="744" y="2633"/>
                    <a:pt x="200" y="2324"/>
                  </a:cubicBezTo>
                  <a:lnTo>
                    <a:pt x="166" y="2306"/>
                  </a:lnTo>
                  <a:lnTo>
                    <a:pt x="148" y="2341"/>
                  </a:lnTo>
                  <a:cubicBezTo>
                    <a:pt x="92" y="2450"/>
                    <a:pt x="57" y="2576"/>
                    <a:pt x="0" y="2685"/>
                  </a:cubicBezTo>
                  <a:lnTo>
                    <a:pt x="0" y="2720"/>
                  </a:lnTo>
                  <a:lnTo>
                    <a:pt x="39" y="2741"/>
                  </a:lnTo>
                  <a:cubicBezTo>
                    <a:pt x="1162" y="3229"/>
                    <a:pt x="2285" y="3899"/>
                    <a:pt x="3481" y="3899"/>
                  </a:cubicBezTo>
                  <a:lnTo>
                    <a:pt x="3647" y="3899"/>
                  </a:lnTo>
                  <a:cubicBezTo>
                    <a:pt x="5313" y="3807"/>
                    <a:pt x="7093" y="2794"/>
                    <a:pt x="8577" y="2176"/>
                  </a:cubicBezTo>
                  <a:cubicBezTo>
                    <a:pt x="9212" y="1923"/>
                    <a:pt x="9973" y="1523"/>
                    <a:pt x="10752" y="1197"/>
                  </a:cubicBezTo>
                  <a:cubicBezTo>
                    <a:pt x="11553" y="870"/>
                    <a:pt x="12349" y="601"/>
                    <a:pt x="13054" y="601"/>
                  </a:cubicBezTo>
                  <a:lnTo>
                    <a:pt x="13185" y="601"/>
                  </a:lnTo>
                  <a:cubicBezTo>
                    <a:pt x="13689" y="618"/>
                    <a:pt x="14107" y="818"/>
                    <a:pt x="14468" y="1110"/>
                  </a:cubicBezTo>
                  <a:cubicBezTo>
                    <a:pt x="15034" y="1562"/>
                    <a:pt x="15487" y="2232"/>
                    <a:pt x="15939" y="2868"/>
                  </a:cubicBezTo>
                  <a:cubicBezTo>
                    <a:pt x="16392" y="3503"/>
                    <a:pt x="16862" y="4116"/>
                    <a:pt x="17497" y="4443"/>
                  </a:cubicBezTo>
                  <a:cubicBezTo>
                    <a:pt x="17841" y="4626"/>
                    <a:pt x="18189" y="4699"/>
                    <a:pt x="18550" y="4699"/>
                  </a:cubicBezTo>
                  <a:cubicBezTo>
                    <a:pt x="19255" y="4699"/>
                    <a:pt x="19964" y="4408"/>
                    <a:pt x="20691" y="4064"/>
                  </a:cubicBezTo>
                  <a:lnTo>
                    <a:pt x="20708" y="4064"/>
                  </a:lnTo>
                  <a:lnTo>
                    <a:pt x="20708" y="4025"/>
                  </a:lnTo>
                  <a:cubicBezTo>
                    <a:pt x="20691" y="3899"/>
                    <a:pt x="20652" y="3790"/>
                    <a:pt x="20617" y="3664"/>
                  </a:cubicBezTo>
                  <a:lnTo>
                    <a:pt x="20617" y="3629"/>
                  </a:lnTo>
                  <a:lnTo>
                    <a:pt x="20560" y="3646"/>
                  </a:lnTo>
                  <a:cubicBezTo>
                    <a:pt x="19907" y="3955"/>
                    <a:pt x="19255" y="4190"/>
                    <a:pt x="18602" y="4190"/>
                  </a:cubicBezTo>
                  <a:cubicBezTo>
                    <a:pt x="18258" y="4190"/>
                    <a:pt x="17915" y="4116"/>
                    <a:pt x="17588" y="3955"/>
                  </a:cubicBezTo>
                  <a:cubicBezTo>
                    <a:pt x="16753" y="3538"/>
                    <a:pt x="16157" y="2559"/>
                    <a:pt x="15504" y="1688"/>
                  </a:cubicBezTo>
                  <a:cubicBezTo>
                    <a:pt x="15178" y="1253"/>
                    <a:pt x="14834" y="836"/>
                    <a:pt x="14434" y="527"/>
                  </a:cubicBezTo>
                  <a:cubicBezTo>
                    <a:pt x="14033" y="218"/>
                    <a:pt x="13581" y="0"/>
                    <a:pt x="130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338;p35">
              <a:extLst>
                <a:ext uri="{FF2B5EF4-FFF2-40B4-BE49-F238E27FC236}">
                  <a16:creationId xmlns:a16="http://schemas.microsoft.com/office/drawing/2014/main" id="{44328117-3FAF-528E-07D0-D9CCD5FF917B}"/>
                </a:ext>
              </a:extLst>
            </p:cNvPr>
            <p:cNvSpPr/>
            <p:nvPr/>
          </p:nvSpPr>
          <p:spPr>
            <a:xfrm>
              <a:off x="922381" y="1709073"/>
              <a:ext cx="2513570" cy="482519"/>
            </a:xfrm>
            <a:custGeom>
              <a:avLst/>
              <a:gdLst/>
              <a:ahLst/>
              <a:cxnLst/>
              <a:rect l="l" t="t" r="r" b="b"/>
              <a:pathLst>
                <a:path w="21358" h="4100" extrusionOk="0">
                  <a:moveTo>
                    <a:pt x="155" y="1470"/>
                  </a:moveTo>
                  <a:cubicBezTo>
                    <a:pt x="1199" y="1596"/>
                    <a:pt x="2258" y="1764"/>
                    <a:pt x="3301" y="1775"/>
                  </a:cubicBezTo>
                  <a:lnTo>
                    <a:pt x="3301" y="1775"/>
                  </a:lnTo>
                  <a:cubicBezTo>
                    <a:pt x="3029" y="1785"/>
                    <a:pt x="2759" y="1793"/>
                    <a:pt x="2481" y="1793"/>
                  </a:cubicBezTo>
                  <a:cubicBezTo>
                    <a:pt x="1695" y="1793"/>
                    <a:pt x="893" y="1759"/>
                    <a:pt x="86" y="1741"/>
                  </a:cubicBezTo>
                  <a:lnTo>
                    <a:pt x="86" y="1741"/>
                  </a:lnTo>
                  <a:cubicBezTo>
                    <a:pt x="113" y="1644"/>
                    <a:pt x="129" y="1557"/>
                    <a:pt x="155" y="1470"/>
                  </a:cubicBezTo>
                  <a:close/>
                  <a:moveTo>
                    <a:pt x="13560" y="74"/>
                  </a:moveTo>
                  <a:cubicBezTo>
                    <a:pt x="14160" y="74"/>
                    <a:pt x="14595" y="235"/>
                    <a:pt x="14956" y="487"/>
                  </a:cubicBezTo>
                  <a:cubicBezTo>
                    <a:pt x="15500" y="888"/>
                    <a:pt x="15861" y="1488"/>
                    <a:pt x="16262" y="2067"/>
                  </a:cubicBezTo>
                  <a:cubicBezTo>
                    <a:pt x="16679" y="2663"/>
                    <a:pt x="17132" y="3229"/>
                    <a:pt x="17859" y="3516"/>
                  </a:cubicBezTo>
                  <a:cubicBezTo>
                    <a:pt x="18146" y="3625"/>
                    <a:pt x="18437" y="3664"/>
                    <a:pt x="18729" y="3664"/>
                  </a:cubicBezTo>
                  <a:cubicBezTo>
                    <a:pt x="19544" y="3664"/>
                    <a:pt x="20396" y="3279"/>
                    <a:pt x="21250" y="2854"/>
                  </a:cubicBezTo>
                  <a:lnTo>
                    <a:pt x="21250" y="2854"/>
                  </a:lnTo>
                  <a:cubicBezTo>
                    <a:pt x="21253" y="2952"/>
                    <a:pt x="21266" y="3050"/>
                    <a:pt x="21280" y="3148"/>
                  </a:cubicBezTo>
                  <a:lnTo>
                    <a:pt x="21280" y="3148"/>
                  </a:lnTo>
                  <a:cubicBezTo>
                    <a:pt x="20382" y="3614"/>
                    <a:pt x="19484" y="4025"/>
                    <a:pt x="18637" y="4025"/>
                  </a:cubicBezTo>
                  <a:cubicBezTo>
                    <a:pt x="18346" y="4025"/>
                    <a:pt x="18076" y="3990"/>
                    <a:pt x="17819" y="3881"/>
                  </a:cubicBezTo>
                  <a:cubicBezTo>
                    <a:pt x="17350" y="3699"/>
                    <a:pt x="17006" y="3407"/>
                    <a:pt x="16714" y="3081"/>
                  </a:cubicBezTo>
                  <a:cubicBezTo>
                    <a:pt x="16279" y="2593"/>
                    <a:pt x="15953" y="1993"/>
                    <a:pt x="15518" y="1506"/>
                  </a:cubicBezTo>
                  <a:cubicBezTo>
                    <a:pt x="15082" y="1014"/>
                    <a:pt x="14539" y="653"/>
                    <a:pt x="13651" y="618"/>
                  </a:cubicBezTo>
                  <a:lnTo>
                    <a:pt x="13233" y="618"/>
                  </a:lnTo>
                  <a:cubicBezTo>
                    <a:pt x="10327" y="618"/>
                    <a:pt x="7391" y="1469"/>
                    <a:pt x="4507" y="1709"/>
                  </a:cubicBezTo>
                  <a:lnTo>
                    <a:pt x="4507" y="1709"/>
                  </a:lnTo>
                  <a:cubicBezTo>
                    <a:pt x="7544" y="1418"/>
                    <a:pt x="10528" y="74"/>
                    <a:pt x="13542" y="74"/>
                  </a:cubicBezTo>
                  <a:close/>
                  <a:moveTo>
                    <a:pt x="13542" y="0"/>
                  </a:moveTo>
                  <a:cubicBezTo>
                    <a:pt x="10244" y="0"/>
                    <a:pt x="7033" y="1575"/>
                    <a:pt x="3752" y="1684"/>
                  </a:cubicBezTo>
                  <a:cubicBezTo>
                    <a:pt x="3643" y="1706"/>
                    <a:pt x="3534" y="1706"/>
                    <a:pt x="3408" y="1706"/>
                  </a:cubicBezTo>
                  <a:cubicBezTo>
                    <a:pt x="2320" y="1706"/>
                    <a:pt x="1232" y="1523"/>
                    <a:pt x="127" y="1397"/>
                  </a:cubicBezTo>
                  <a:lnTo>
                    <a:pt x="110" y="1397"/>
                  </a:lnTo>
                  <a:lnTo>
                    <a:pt x="88" y="1432"/>
                  </a:lnTo>
                  <a:cubicBezTo>
                    <a:pt x="53" y="1540"/>
                    <a:pt x="36" y="1667"/>
                    <a:pt x="18" y="1775"/>
                  </a:cubicBezTo>
                  <a:lnTo>
                    <a:pt x="1" y="1815"/>
                  </a:lnTo>
                  <a:lnTo>
                    <a:pt x="36" y="1815"/>
                  </a:lnTo>
                  <a:cubicBezTo>
                    <a:pt x="849" y="1832"/>
                    <a:pt x="1667" y="1867"/>
                    <a:pt x="2481" y="1867"/>
                  </a:cubicBezTo>
                  <a:cubicBezTo>
                    <a:pt x="2899" y="1867"/>
                    <a:pt x="3299" y="1849"/>
                    <a:pt x="3717" y="1832"/>
                  </a:cubicBezTo>
                  <a:cubicBezTo>
                    <a:pt x="6872" y="1706"/>
                    <a:pt x="10078" y="688"/>
                    <a:pt x="13233" y="688"/>
                  </a:cubicBezTo>
                  <a:lnTo>
                    <a:pt x="13651" y="688"/>
                  </a:lnTo>
                  <a:cubicBezTo>
                    <a:pt x="14230" y="705"/>
                    <a:pt x="14647" y="870"/>
                    <a:pt x="14991" y="1123"/>
                  </a:cubicBezTo>
                  <a:cubicBezTo>
                    <a:pt x="15518" y="1488"/>
                    <a:pt x="15861" y="2067"/>
                    <a:pt x="16244" y="2611"/>
                  </a:cubicBezTo>
                  <a:cubicBezTo>
                    <a:pt x="16645" y="3137"/>
                    <a:pt x="17080" y="3664"/>
                    <a:pt x="17785" y="3951"/>
                  </a:cubicBezTo>
                  <a:cubicBezTo>
                    <a:pt x="18059" y="4060"/>
                    <a:pt x="18346" y="4099"/>
                    <a:pt x="18637" y="4099"/>
                  </a:cubicBezTo>
                  <a:cubicBezTo>
                    <a:pt x="19508" y="4099"/>
                    <a:pt x="20430" y="3681"/>
                    <a:pt x="21340" y="3207"/>
                  </a:cubicBezTo>
                  <a:lnTo>
                    <a:pt x="21357" y="3190"/>
                  </a:lnTo>
                  <a:lnTo>
                    <a:pt x="21357" y="3172"/>
                  </a:lnTo>
                  <a:cubicBezTo>
                    <a:pt x="21340" y="3046"/>
                    <a:pt x="21322" y="2920"/>
                    <a:pt x="21322" y="2794"/>
                  </a:cubicBezTo>
                  <a:lnTo>
                    <a:pt x="21300" y="2737"/>
                  </a:lnTo>
                  <a:lnTo>
                    <a:pt x="21266" y="2754"/>
                  </a:lnTo>
                  <a:cubicBezTo>
                    <a:pt x="20395" y="3207"/>
                    <a:pt x="19543" y="3590"/>
                    <a:pt x="18729" y="3590"/>
                  </a:cubicBezTo>
                  <a:cubicBezTo>
                    <a:pt x="18437" y="3590"/>
                    <a:pt x="18168" y="3555"/>
                    <a:pt x="17893" y="3446"/>
                  </a:cubicBezTo>
                  <a:cubicBezTo>
                    <a:pt x="17423" y="3264"/>
                    <a:pt x="17058" y="2955"/>
                    <a:pt x="16753" y="2593"/>
                  </a:cubicBezTo>
                  <a:cubicBezTo>
                    <a:pt x="16296" y="2067"/>
                    <a:pt x="15953" y="1414"/>
                    <a:pt x="15500" y="905"/>
                  </a:cubicBezTo>
                  <a:cubicBezTo>
                    <a:pt x="15265" y="653"/>
                    <a:pt x="15013" y="418"/>
                    <a:pt x="14704" y="252"/>
                  </a:cubicBezTo>
                  <a:cubicBezTo>
                    <a:pt x="14395" y="91"/>
                    <a:pt x="14012" y="0"/>
                    <a:pt x="1356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339;p35">
              <a:extLst>
                <a:ext uri="{FF2B5EF4-FFF2-40B4-BE49-F238E27FC236}">
                  <a16:creationId xmlns:a16="http://schemas.microsoft.com/office/drawing/2014/main" id="{18BD0DB6-8296-A6D5-B2A6-A8AC828B9944}"/>
                </a:ext>
              </a:extLst>
            </p:cNvPr>
            <p:cNvSpPr/>
            <p:nvPr/>
          </p:nvSpPr>
          <p:spPr>
            <a:xfrm>
              <a:off x="986402" y="1374137"/>
              <a:ext cx="2413182" cy="561369"/>
            </a:xfrm>
            <a:custGeom>
              <a:avLst/>
              <a:gdLst/>
              <a:ahLst/>
              <a:cxnLst/>
              <a:rect l="l" t="t" r="r" b="b"/>
              <a:pathLst>
                <a:path w="20505" h="4770" extrusionOk="0">
                  <a:moveTo>
                    <a:pt x="12798" y="70"/>
                  </a:moveTo>
                  <a:cubicBezTo>
                    <a:pt x="13324" y="70"/>
                    <a:pt x="13777" y="270"/>
                    <a:pt x="14177" y="579"/>
                  </a:cubicBezTo>
                  <a:cubicBezTo>
                    <a:pt x="14773" y="1049"/>
                    <a:pt x="15283" y="1758"/>
                    <a:pt x="15792" y="2446"/>
                  </a:cubicBezTo>
                  <a:cubicBezTo>
                    <a:pt x="16296" y="3116"/>
                    <a:pt x="16823" y="3769"/>
                    <a:pt x="17476" y="4095"/>
                  </a:cubicBezTo>
                  <a:cubicBezTo>
                    <a:pt x="17819" y="4278"/>
                    <a:pt x="18167" y="4352"/>
                    <a:pt x="18529" y="4352"/>
                  </a:cubicBezTo>
                  <a:cubicBezTo>
                    <a:pt x="19132" y="4352"/>
                    <a:pt x="19731" y="4161"/>
                    <a:pt x="20335" y="3880"/>
                  </a:cubicBezTo>
                  <a:lnTo>
                    <a:pt x="20335" y="3880"/>
                  </a:lnTo>
                  <a:cubicBezTo>
                    <a:pt x="20365" y="3971"/>
                    <a:pt x="20392" y="4071"/>
                    <a:pt x="20409" y="4162"/>
                  </a:cubicBezTo>
                  <a:lnTo>
                    <a:pt x="20409" y="4162"/>
                  </a:lnTo>
                  <a:cubicBezTo>
                    <a:pt x="19763" y="4466"/>
                    <a:pt x="19118" y="4695"/>
                    <a:pt x="18472" y="4695"/>
                  </a:cubicBezTo>
                  <a:cubicBezTo>
                    <a:pt x="18128" y="4695"/>
                    <a:pt x="17785" y="4621"/>
                    <a:pt x="17458" y="4460"/>
                  </a:cubicBezTo>
                  <a:cubicBezTo>
                    <a:pt x="16623" y="4043"/>
                    <a:pt x="16027" y="3064"/>
                    <a:pt x="15374" y="2193"/>
                  </a:cubicBezTo>
                  <a:cubicBezTo>
                    <a:pt x="15048" y="1758"/>
                    <a:pt x="14704" y="1341"/>
                    <a:pt x="14304" y="1032"/>
                  </a:cubicBezTo>
                  <a:cubicBezTo>
                    <a:pt x="13903" y="723"/>
                    <a:pt x="13451" y="505"/>
                    <a:pt x="12924" y="505"/>
                  </a:cubicBezTo>
                  <a:lnTo>
                    <a:pt x="12855" y="505"/>
                  </a:lnTo>
                  <a:cubicBezTo>
                    <a:pt x="12128" y="505"/>
                    <a:pt x="11314" y="797"/>
                    <a:pt x="10531" y="1180"/>
                  </a:cubicBezTo>
                  <a:cubicBezTo>
                    <a:pt x="9735" y="1541"/>
                    <a:pt x="8973" y="1993"/>
                    <a:pt x="8355" y="2285"/>
                  </a:cubicBezTo>
                  <a:cubicBezTo>
                    <a:pt x="7650" y="2629"/>
                    <a:pt x="6854" y="3081"/>
                    <a:pt x="6036" y="3481"/>
                  </a:cubicBezTo>
                  <a:cubicBezTo>
                    <a:pt x="5201" y="3860"/>
                    <a:pt x="4352" y="4186"/>
                    <a:pt x="3551" y="4225"/>
                  </a:cubicBezTo>
                  <a:lnTo>
                    <a:pt x="3425" y="4225"/>
                  </a:lnTo>
                  <a:cubicBezTo>
                    <a:pt x="2829" y="4225"/>
                    <a:pt x="2263" y="4025"/>
                    <a:pt x="1720" y="3751"/>
                  </a:cubicBezTo>
                  <a:cubicBezTo>
                    <a:pt x="1167" y="3486"/>
                    <a:pt x="631" y="3148"/>
                    <a:pt x="95" y="2843"/>
                  </a:cubicBezTo>
                  <a:lnTo>
                    <a:pt x="95" y="2843"/>
                  </a:lnTo>
                  <a:cubicBezTo>
                    <a:pt x="128" y="2755"/>
                    <a:pt x="170" y="2666"/>
                    <a:pt x="215" y="2578"/>
                  </a:cubicBezTo>
                  <a:lnTo>
                    <a:pt x="215" y="2578"/>
                  </a:lnTo>
                  <a:cubicBezTo>
                    <a:pt x="729" y="2916"/>
                    <a:pt x="1244" y="3288"/>
                    <a:pt x="1759" y="3590"/>
                  </a:cubicBezTo>
                  <a:cubicBezTo>
                    <a:pt x="2303" y="3917"/>
                    <a:pt x="2864" y="4134"/>
                    <a:pt x="3460" y="4134"/>
                  </a:cubicBezTo>
                  <a:lnTo>
                    <a:pt x="3591" y="4134"/>
                  </a:lnTo>
                  <a:cubicBezTo>
                    <a:pt x="4387" y="4095"/>
                    <a:pt x="5240" y="3734"/>
                    <a:pt x="6071" y="3316"/>
                  </a:cubicBezTo>
                  <a:cubicBezTo>
                    <a:pt x="6889" y="2881"/>
                    <a:pt x="7668" y="2376"/>
                    <a:pt x="8355" y="2011"/>
                  </a:cubicBezTo>
                  <a:cubicBezTo>
                    <a:pt x="8956" y="1684"/>
                    <a:pt x="9700" y="1197"/>
                    <a:pt x="10479" y="797"/>
                  </a:cubicBezTo>
                  <a:cubicBezTo>
                    <a:pt x="11258" y="396"/>
                    <a:pt x="12054" y="70"/>
                    <a:pt x="12763" y="70"/>
                  </a:cubicBezTo>
                  <a:close/>
                  <a:moveTo>
                    <a:pt x="12763" y="0"/>
                  </a:moveTo>
                  <a:cubicBezTo>
                    <a:pt x="12036" y="0"/>
                    <a:pt x="11223" y="327"/>
                    <a:pt x="10444" y="723"/>
                  </a:cubicBezTo>
                  <a:cubicBezTo>
                    <a:pt x="9661" y="1140"/>
                    <a:pt x="8921" y="1615"/>
                    <a:pt x="8320" y="1941"/>
                  </a:cubicBezTo>
                  <a:cubicBezTo>
                    <a:pt x="7633" y="2302"/>
                    <a:pt x="6854" y="2829"/>
                    <a:pt x="6036" y="3246"/>
                  </a:cubicBezTo>
                  <a:cubicBezTo>
                    <a:pt x="5222" y="3682"/>
                    <a:pt x="4369" y="4025"/>
                    <a:pt x="3591" y="4060"/>
                  </a:cubicBezTo>
                  <a:lnTo>
                    <a:pt x="3460" y="4060"/>
                  </a:lnTo>
                  <a:cubicBezTo>
                    <a:pt x="2881" y="4060"/>
                    <a:pt x="2337" y="3843"/>
                    <a:pt x="1794" y="3534"/>
                  </a:cubicBezTo>
                  <a:cubicBezTo>
                    <a:pt x="1267" y="3225"/>
                    <a:pt x="741" y="2829"/>
                    <a:pt x="218" y="2485"/>
                  </a:cubicBezTo>
                  <a:lnTo>
                    <a:pt x="179" y="2463"/>
                  </a:lnTo>
                  <a:lnTo>
                    <a:pt x="162" y="2502"/>
                  </a:lnTo>
                  <a:cubicBezTo>
                    <a:pt x="110" y="2611"/>
                    <a:pt x="70" y="2737"/>
                    <a:pt x="18" y="2846"/>
                  </a:cubicBezTo>
                  <a:lnTo>
                    <a:pt x="1" y="2881"/>
                  </a:lnTo>
                  <a:lnTo>
                    <a:pt x="36" y="2881"/>
                  </a:lnTo>
                  <a:cubicBezTo>
                    <a:pt x="580" y="3190"/>
                    <a:pt x="1123" y="3534"/>
                    <a:pt x="1685" y="3825"/>
                  </a:cubicBezTo>
                  <a:cubicBezTo>
                    <a:pt x="2246" y="4095"/>
                    <a:pt x="2807" y="4295"/>
                    <a:pt x="3425" y="4295"/>
                  </a:cubicBezTo>
                  <a:lnTo>
                    <a:pt x="3551" y="4295"/>
                  </a:lnTo>
                  <a:cubicBezTo>
                    <a:pt x="4369" y="4243"/>
                    <a:pt x="5222" y="3934"/>
                    <a:pt x="6053" y="3534"/>
                  </a:cubicBezTo>
                  <a:cubicBezTo>
                    <a:pt x="6889" y="3155"/>
                    <a:pt x="7685" y="2681"/>
                    <a:pt x="8394" y="2354"/>
                  </a:cubicBezTo>
                  <a:cubicBezTo>
                    <a:pt x="9008" y="2050"/>
                    <a:pt x="9769" y="1615"/>
                    <a:pt x="10553" y="1232"/>
                  </a:cubicBezTo>
                  <a:cubicBezTo>
                    <a:pt x="11332" y="871"/>
                    <a:pt x="12145" y="579"/>
                    <a:pt x="12855" y="579"/>
                  </a:cubicBezTo>
                  <a:lnTo>
                    <a:pt x="12924" y="579"/>
                  </a:lnTo>
                  <a:cubicBezTo>
                    <a:pt x="13433" y="579"/>
                    <a:pt x="13868" y="779"/>
                    <a:pt x="14251" y="1088"/>
                  </a:cubicBezTo>
                  <a:cubicBezTo>
                    <a:pt x="14830" y="1541"/>
                    <a:pt x="15317" y="2228"/>
                    <a:pt x="15792" y="2898"/>
                  </a:cubicBezTo>
                  <a:cubicBezTo>
                    <a:pt x="16279" y="3551"/>
                    <a:pt x="16788" y="4186"/>
                    <a:pt x="17423" y="4513"/>
                  </a:cubicBezTo>
                  <a:cubicBezTo>
                    <a:pt x="17767" y="4695"/>
                    <a:pt x="18128" y="4769"/>
                    <a:pt x="18472" y="4769"/>
                  </a:cubicBezTo>
                  <a:cubicBezTo>
                    <a:pt x="19147" y="4769"/>
                    <a:pt x="19799" y="4530"/>
                    <a:pt x="20469" y="4225"/>
                  </a:cubicBezTo>
                  <a:lnTo>
                    <a:pt x="20504" y="4204"/>
                  </a:lnTo>
                  <a:lnTo>
                    <a:pt x="20487" y="4169"/>
                  </a:lnTo>
                  <a:cubicBezTo>
                    <a:pt x="20452" y="4060"/>
                    <a:pt x="20430" y="3934"/>
                    <a:pt x="20395" y="3825"/>
                  </a:cubicBezTo>
                  <a:lnTo>
                    <a:pt x="20378" y="3790"/>
                  </a:lnTo>
                  <a:lnTo>
                    <a:pt x="20343" y="3790"/>
                  </a:lnTo>
                  <a:cubicBezTo>
                    <a:pt x="19725" y="4078"/>
                    <a:pt x="19125" y="4278"/>
                    <a:pt x="18529" y="4278"/>
                  </a:cubicBezTo>
                  <a:cubicBezTo>
                    <a:pt x="18185" y="4278"/>
                    <a:pt x="17841" y="4204"/>
                    <a:pt x="17493" y="4043"/>
                  </a:cubicBezTo>
                  <a:cubicBezTo>
                    <a:pt x="17080" y="3825"/>
                    <a:pt x="16714" y="3464"/>
                    <a:pt x="16353" y="3064"/>
                  </a:cubicBezTo>
                  <a:cubicBezTo>
                    <a:pt x="15826" y="2428"/>
                    <a:pt x="15357" y="1684"/>
                    <a:pt x="14795" y="1071"/>
                  </a:cubicBezTo>
                  <a:cubicBezTo>
                    <a:pt x="14251" y="470"/>
                    <a:pt x="13616" y="18"/>
                    <a:pt x="127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340;p35">
              <a:extLst>
                <a:ext uri="{FF2B5EF4-FFF2-40B4-BE49-F238E27FC236}">
                  <a16:creationId xmlns:a16="http://schemas.microsoft.com/office/drawing/2014/main" id="{BFBB2911-E980-5BA8-7853-9485A0AFD178}"/>
                </a:ext>
              </a:extLst>
            </p:cNvPr>
            <p:cNvSpPr/>
            <p:nvPr/>
          </p:nvSpPr>
          <p:spPr>
            <a:xfrm>
              <a:off x="943447" y="1561494"/>
              <a:ext cx="2481676" cy="527593"/>
            </a:xfrm>
            <a:custGeom>
              <a:avLst/>
              <a:gdLst/>
              <a:ahLst/>
              <a:cxnLst/>
              <a:rect l="l" t="t" r="r" b="b"/>
              <a:pathLst>
                <a:path w="21087" h="4483" extrusionOk="0">
                  <a:moveTo>
                    <a:pt x="176" y="2007"/>
                  </a:moveTo>
                  <a:lnTo>
                    <a:pt x="176" y="2007"/>
                  </a:lnTo>
                  <a:cubicBezTo>
                    <a:pt x="1186" y="2340"/>
                    <a:pt x="2199" y="2780"/>
                    <a:pt x="3249" y="2882"/>
                  </a:cubicBezTo>
                  <a:lnTo>
                    <a:pt x="3249" y="2882"/>
                  </a:lnTo>
                  <a:cubicBezTo>
                    <a:pt x="2190" y="2843"/>
                    <a:pt x="1142" y="2532"/>
                    <a:pt x="83" y="2312"/>
                  </a:cubicBezTo>
                  <a:lnTo>
                    <a:pt x="83" y="2312"/>
                  </a:lnTo>
                  <a:cubicBezTo>
                    <a:pt x="113" y="2207"/>
                    <a:pt x="146" y="2113"/>
                    <a:pt x="176" y="2007"/>
                  </a:cubicBezTo>
                  <a:close/>
                  <a:moveTo>
                    <a:pt x="13563" y="75"/>
                  </a:moveTo>
                  <a:cubicBezTo>
                    <a:pt x="14072" y="110"/>
                    <a:pt x="14468" y="310"/>
                    <a:pt x="14812" y="601"/>
                  </a:cubicBezTo>
                  <a:cubicBezTo>
                    <a:pt x="15339" y="1037"/>
                    <a:pt x="15739" y="1689"/>
                    <a:pt x="16157" y="2307"/>
                  </a:cubicBezTo>
                  <a:cubicBezTo>
                    <a:pt x="16574" y="2921"/>
                    <a:pt x="17027" y="3504"/>
                    <a:pt x="17662" y="3791"/>
                  </a:cubicBezTo>
                  <a:cubicBezTo>
                    <a:pt x="18006" y="3956"/>
                    <a:pt x="18350" y="4026"/>
                    <a:pt x="18711" y="4026"/>
                  </a:cubicBezTo>
                  <a:cubicBezTo>
                    <a:pt x="19457" y="4026"/>
                    <a:pt x="20203" y="3713"/>
                    <a:pt x="20949" y="3344"/>
                  </a:cubicBezTo>
                  <a:lnTo>
                    <a:pt x="20949" y="3344"/>
                  </a:lnTo>
                  <a:cubicBezTo>
                    <a:pt x="20966" y="3449"/>
                    <a:pt x="20993" y="3554"/>
                    <a:pt x="21009" y="3660"/>
                  </a:cubicBezTo>
                  <a:lnTo>
                    <a:pt x="21009" y="3660"/>
                  </a:lnTo>
                  <a:cubicBezTo>
                    <a:pt x="20200" y="4055"/>
                    <a:pt x="19395" y="4409"/>
                    <a:pt x="18619" y="4409"/>
                  </a:cubicBezTo>
                  <a:cubicBezTo>
                    <a:pt x="18350" y="4409"/>
                    <a:pt x="18058" y="4352"/>
                    <a:pt x="17788" y="4265"/>
                  </a:cubicBezTo>
                  <a:cubicBezTo>
                    <a:pt x="17314" y="4065"/>
                    <a:pt x="16953" y="3756"/>
                    <a:pt x="16627" y="3373"/>
                  </a:cubicBezTo>
                  <a:cubicBezTo>
                    <a:pt x="16157" y="2829"/>
                    <a:pt x="15774" y="2142"/>
                    <a:pt x="15304" y="1598"/>
                  </a:cubicBezTo>
                  <a:cubicBezTo>
                    <a:pt x="15069" y="1328"/>
                    <a:pt x="14812" y="1089"/>
                    <a:pt x="14486" y="928"/>
                  </a:cubicBezTo>
                  <a:cubicBezTo>
                    <a:pt x="14181" y="745"/>
                    <a:pt x="13798" y="654"/>
                    <a:pt x="13363" y="654"/>
                  </a:cubicBezTo>
                  <a:lnTo>
                    <a:pt x="13272" y="654"/>
                  </a:lnTo>
                  <a:cubicBezTo>
                    <a:pt x="11623" y="693"/>
                    <a:pt x="10026" y="1237"/>
                    <a:pt x="8433" y="1781"/>
                  </a:cubicBezTo>
                  <a:cubicBezTo>
                    <a:pt x="7154" y="2207"/>
                    <a:pt x="5866" y="2645"/>
                    <a:pt x="4544" y="2814"/>
                  </a:cubicBezTo>
                  <a:lnTo>
                    <a:pt x="4544" y="2814"/>
                  </a:lnTo>
                  <a:cubicBezTo>
                    <a:pt x="6018" y="2584"/>
                    <a:pt x="7539" y="1885"/>
                    <a:pt x="8868" y="1415"/>
                  </a:cubicBezTo>
                  <a:cubicBezTo>
                    <a:pt x="9504" y="1198"/>
                    <a:pt x="10282" y="871"/>
                    <a:pt x="11061" y="584"/>
                  </a:cubicBezTo>
                  <a:cubicBezTo>
                    <a:pt x="11840" y="292"/>
                    <a:pt x="12658" y="75"/>
                    <a:pt x="13363" y="75"/>
                  </a:cubicBezTo>
                  <a:close/>
                  <a:moveTo>
                    <a:pt x="13363" y="1"/>
                  </a:moveTo>
                  <a:cubicBezTo>
                    <a:pt x="12636" y="1"/>
                    <a:pt x="11823" y="240"/>
                    <a:pt x="11044" y="510"/>
                  </a:cubicBezTo>
                  <a:cubicBezTo>
                    <a:pt x="10243" y="802"/>
                    <a:pt x="9482" y="1145"/>
                    <a:pt x="8851" y="1363"/>
                  </a:cubicBezTo>
                  <a:cubicBezTo>
                    <a:pt x="7289" y="1889"/>
                    <a:pt x="5496" y="2760"/>
                    <a:pt x="3847" y="2812"/>
                  </a:cubicBezTo>
                  <a:cubicBezTo>
                    <a:pt x="3790" y="2812"/>
                    <a:pt x="3738" y="2829"/>
                    <a:pt x="3681" y="2829"/>
                  </a:cubicBezTo>
                  <a:cubicBezTo>
                    <a:pt x="2485" y="2829"/>
                    <a:pt x="1345" y="2307"/>
                    <a:pt x="166" y="1942"/>
                  </a:cubicBezTo>
                  <a:lnTo>
                    <a:pt x="126" y="1924"/>
                  </a:lnTo>
                  <a:lnTo>
                    <a:pt x="126" y="1959"/>
                  </a:lnTo>
                  <a:cubicBezTo>
                    <a:pt x="74" y="2090"/>
                    <a:pt x="39" y="2198"/>
                    <a:pt x="0" y="2325"/>
                  </a:cubicBezTo>
                  <a:lnTo>
                    <a:pt x="0" y="2359"/>
                  </a:lnTo>
                  <a:lnTo>
                    <a:pt x="39" y="2359"/>
                  </a:lnTo>
                  <a:cubicBezTo>
                    <a:pt x="1179" y="2612"/>
                    <a:pt x="2302" y="2960"/>
                    <a:pt x="3464" y="2960"/>
                  </a:cubicBezTo>
                  <a:lnTo>
                    <a:pt x="3608" y="2960"/>
                  </a:lnTo>
                  <a:cubicBezTo>
                    <a:pt x="5278" y="2921"/>
                    <a:pt x="6871" y="2377"/>
                    <a:pt x="8468" y="1833"/>
                  </a:cubicBezTo>
                  <a:cubicBezTo>
                    <a:pt x="10047" y="1306"/>
                    <a:pt x="11640" y="762"/>
                    <a:pt x="13272" y="728"/>
                  </a:cubicBezTo>
                  <a:lnTo>
                    <a:pt x="13363" y="728"/>
                  </a:lnTo>
                  <a:cubicBezTo>
                    <a:pt x="13942" y="728"/>
                    <a:pt x="14377" y="893"/>
                    <a:pt x="14760" y="1163"/>
                  </a:cubicBezTo>
                  <a:cubicBezTo>
                    <a:pt x="15304" y="1580"/>
                    <a:pt x="15682" y="2216"/>
                    <a:pt x="16117" y="2829"/>
                  </a:cubicBezTo>
                  <a:cubicBezTo>
                    <a:pt x="16553" y="3447"/>
                    <a:pt x="17027" y="4026"/>
                    <a:pt x="17771" y="4317"/>
                  </a:cubicBezTo>
                  <a:cubicBezTo>
                    <a:pt x="18041" y="4426"/>
                    <a:pt x="18332" y="4483"/>
                    <a:pt x="18619" y="4483"/>
                  </a:cubicBezTo>
                  <a:cubicBezTo>
                    <a:pt x="19438" y="4483"/>
                    <a:pt x="20251" y="4117"/>
                    <a:pt x="21069" y="3700"/>
                  </a:cubicBezTo>
                  <a:lnTo>
                    <a:pt x="21087" y="3700"/>
                  </a:lnTo>
                  <a:lnTo>
                    <a:pt x="21087" y="3665"/>
                  </a:lnTo>
                  <a:cubicBezTo>
                    <a:pt x="21069" y="3539"/>
                    <a:pt x="21034" y="3412"/>
                    <a:pt x="21013" y="3286"/>
                  </a:cubicBezTo>
                  <a:lnTo>
                    <a:pt x="21013" y="3247"/>
                  </a:lnTo>
                  <a:lnTo>
                    <a:pt x="20960" y="3264"/>
                  </a:lnTo>
                  <a:cubicBezTo>
                    <a:pt x="20199" y="3630"/>
                    <a:pt x="19455" y="3956"/>
                    <a:pt x="18711" y="3956"/>
                  </a:cubicBezTo>
                  <a:cubicBezTo>
                    <a:pt x="18367" y="3956"/>
                    <a:pt x="18023" y="3882"/>
                    <a:pt x="17697" y="3721"/>
                  </a:cubicBezTo>
                  <a:cubicBezTo>
                    <a:pt x="16879" y="3356"/>
                    <a:pt x="16357" y="2468"/>
                    <a:pt x="15791" y="1654"/>
                  </a:cubicBezTo>
                  <a:cubicBezTo>
                    <a:pt x="15521" y="1237"/>
                    <a:pt x="15212" y="854"/>
                    <a:pt x="14869" y="545"/>
                  </a:cubicBezTo>
                  <a:cubicBezTo>
                    <a:pt x="14508" y="258"/>
                    <a:pt x="14090" y="40"/>
                    <a:pt x="135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341;p35">
              <a:extLst>
                <a:ext uri="{FF2B5EF4-FFF2-40B4-BE49-F238E27FC236}">
                  <a16:creationId xmlns:a16="http://schemas.microsoft.com/office/drawing/2014/main" id="{897DFBA2-85B7-D0FE-5BE9-AD536C8A6B05}"/>
                </a:ext>
              </a:extLst>
            </p:cNvPr>
            <p:cNvSpPr/>
            <p:nvPr/>
          </p:nvSpPr>
          <p:spPr>
            <a:xfrm>
              <a:off x="932619" y="1638343"/>
              <a:ext cx="2499212" cy="501937"/>
            </a:xfrm>
            <a:custGeom>
              <a:avLst/>
              <a:gdLst/>
              <a:ahLst/>
              <a:cxnLst/>
              <a:rect l="l" t="t" r="r" b="b"/>
              <a:pathLst>
                <a:path w="21236" h="4265" extrusionOk="0">
                  <a:moveTo>
                    <a:pt x="160" y="1713"/>
                  </a:moveTo>
                  <a:lnTo>
                    <a:pt x="160" y="1713"/>
                  </a:lnTo>
                  <a:cubicBezTo>
                    <a:pt x="1255" y="1957"/>
                    <a:pt x="2335" y="2286"/>
                    <a:pt x="3449" y="2306"/>
                  </a:cubicBezTo>
                  <a:lnTo>
                    <a:pt x="3449" y="2306"/>
                  </a:lnTo>
                  <a:cubicBezTo>
                    <a:pt x="3408" y="2307"/>
                    <a:pt x="3366" y="2307"/>
                    <a:pt x="3321" y="2307"/>
                  </a:cubicBezTo>
                  <a:cubicBezTo>
                    <a:pt x="2249" y="2307"/>
                    <a:pt x="1176" y="2129"/>
                    <a:pt x="87" y="2003"/>
                  </a:cubicBezTo>
                  <a:lnTo>
                    <a:pt x="87" y="2003"/>
                  </a:lnTo>
                  <a:cubicBezTo>
                    <a:pt x="113" y="1904"/>
                    <a:pt x="133" y="1813"/>
                    <a:pt x="160" y="1713"/>
                  </a:cubicBezTo>
                  <a:close/>
                  <a:moveTo>
                    <a:pt x="13455" y="75"/>
                  </a:moveTo>
                  <a:cubicBezTo>
                    <a:pt x="14034" y="75"/>
                    <a:pt x="14469" y="240"/>
                    <a:pt x="14852" y="510"/>
                  </a:cubicBezTo>
                  <a:cubicBezTo>
                    <a:pt x="15396" y="927"/>
                    <a:pt x="15774" y="1563"/>
                    <a:pt x="16209" y="2176"/>
                  </a:cubicBezTo>
                  <a:cubicBezTo>
                    <a:pt x="16645" y="2794"/>
                    <a:pt x="17119" y="3373"/>
                    <a:pt x="17863" y="3664"/>
                  </a:cubicBezTo>
                  <a:cubicBezTo>
                    <a:pt x="18133" y="3773"/>
                    <a:pt x="18424" y="3830"/>
                    <a:pt x="18711" y="3830"/>
                  </a:cubicBezTo>
                  <a:cubicBezTo>
                    <a:pt x="19513" y="3830"/>
                    <a:pt x="20310" y="3479"/>
                    <a:pt x="21112" y="3072"/>
                  </a:cubicBezTo>
                  <a:lnTo>
                    <a:pt x="21112" y="3072"/>
                  </a:lnTo>
                  <a:cubicBezTo>
                    <a:pt x="21129" y="3174"/>
                    <a:pt x="21143" y="3277"/>
                    <a:pt x="21157" y="3367"/>
                  </a:cubicBezTo>
                  <a:lnTo>
                    <a:pt x="21157" y="3367"/>
                  </a:lnTo>
                  <a:cubicBezTo>
                    <a:pt x="20294" y="3814"/>
                    <a:pt x="19449" y="4191"/>
                    <a:pt x="18642" y="4191"/>
                  </a:cubicBezTo>
                  <a:cubicBezTo>
                    <a:pt x="18350" y="4191"/>
                    <a:pt x="18081" y="4156"/>
                    <a:pt x="17806" y="4047"/>
                  </a:cubicBezTo>
                  <a:cubicBezTo>
                    <a:pt x="17336" y="3865"/>
                    <a:pt x="16971" y="3556"/>
                    <a:pt x="16666" y="3194"/>
                  </a:cubicBezTo>
                  <a:cubicBezTo>
                    <a:pt x="16209" y="2668"/>
                    <a:pt x="15866" y="2015"/>
                    <a:pt x="15413" y="1506"/>
                  </a:cubicBezTo>
                  <a:cubicBezTo>
                    <a:pt x="15178" y="1254"/>
                    <a:pt x="14926" y="1019"/>
                    <a:pt x="14617" y="853"/>
                  </a:cubicBezTo>
                  <a:cubicBezTo>
                    <a:pt x="14308" y="692"/>
                    <a:pt x="13925" y="601"/>
                    <a:pt x="13473" y="601"/>
                  </a:cubicBezTo>
                  <a:lnTo>
                    <a:pt x="13455" y="601"/>
                  </a:lnTo>
                  <a:cubicBezTo>
                    <a:pt x="10750" y="601"/>
                    <a:pt x="8104" y="1661"/>
                    <a:pt x="5429" y="2102"/>
                  </a:cubicBezTo>
                  <a:lnTo>
                    <a:pt x="5429" y="2102"/>
                  </a:lnTo>
                  <a:cubicBezTo>
                    <a:pt x="6486" y="1887"/>
                    <a:pt x="7522" y="1533"/>
                    <a:pt x="8560" y="1180"/>
                  </a:cubicBezTo>
                  <a:cubicBezTo>
                    <a:pt x="10139" y="653"/>
                    <a:pt x="11732" y="109"/>
                    <a:pt x="13364" y="75"/>
                  </a:cubicBezTo>
                  <a:close/>
                  <a:moveTo>
                    <a:pt x="13364" y="1"/>
                  </a:moveTo>
                  <a:cubicBezTo>
                    <a:pt x="11715" y="40"/>
                    <a:pt x="10118" y="584"/>
                    <a:pt x="8525" y="1128"/>
                  </a:cubicBezTo>
                  <a:cubicBezTo>
                    <a:pt x="6946" y="1654"/>
                    <a:pt x="5353" y="2198"/>
                    <a:pt x="3700" y="2233"/>
                  </a:cubicBezTo>
                  <a:lnTo>
                    <a:pt x="3556" y="2233"/>
                  </a:lnTo>
                  <a:cubicBezTo>
                    <a:pt x="2416" y="2233"/>
                    <a:pt x="1289" y="1889"/>
                    <a:pt x="149" y="1654"/>
                  </a:cubicBezTo>
                  <a:lnTo>
                    <a:pt x="110" y="1632"/>
                  </a:lnTo>
                  <a:lnTo>
                    <a:pt x="92" y="1672"/>
                  </a:lnTo>
                  <a:cubicBezTo>
                    <a:pt x="75" y="1780"/>
                    <a:pt x="40" y="1906"/>
                    <a:pt x="1" y="2033"/>
                  </a:cubicBezTo>
                  <a:lnTo>
                    <a:pt x="1" y="2067"/>
                  </a:lnTo>
                  <a:lnTo>
                    <a:pt x="40" y="2067"/>
                  </a:lnTo>
                  <a:cubicBezTo>
                    <a:pt x="1128" y="2198"/>
                    <a:pt x="2233" y="2376"/>
                    <a:pt x="3321" y="2376"/>
                  </a:cubicBezTo>
                  <a:cubicBezTo>
                    <a:pt x="3447" y="2376"/>
                    <a:pt x="3556" y="2376"/>
                    <a:pt x="3665" y="2359"/>
                  </a:cubicBezTo>
                  <a:cubicBezTo>
                    <a:pt x="6963" y="2250"/>
                    <a:pt x="10192" y="675"/>
                    <a:pt x="13455" y="675"/>
                  </a:cubicBezTo>
                  <a:lnTo>
                    <a:pt x="13473" y="675"/>
                  </a:lnTo>
                  <a:cubicBezTo>
                    <a:pt x="14073" y="675"/>
                    <a:pt x="14508" y="836"/>
                    <a:pt x="14869" y="1088"/>
                  </a:cubicBezTo>
                  <a:cubicBezTo>
                    <a:pt x="15413" y="1489"/>
                    <a:pt x="15774" y="2089"/>
                    <a:pt x="16175" y="2668"/>
                  </a:cubicBezTo>
                  <a:cubicBezTo>
                    <a:pt x="16592" y="3264"/>
                    <a:pt x="17045" y="3830"/>
                    <a:pt x="17772" y="4117"/>
                  </a:cubicBezTo>
                  <a:cubicBezTo>
                    <a:pt x="18059" y="4226"/>
                    <a:pt x="18350" y="4265"/>
                    <a:pt x="18642" y="4265"/>
                  </a:cubicBezTo>
                  <a:cubicBezTo>
                    <a:pt x="19473" y="4265"/>
                    <a:pt x="20343" y="3865"/>
                    <a:pt x="21213" y="3429"/>
                  </a:cubicBezTo>
                  <a:lnTo>
                    <a:pt x="21235" y="3412"/>
                  </a:lnTo>
                  <a:lnTo>
                    <a:pt x="21235" y="3395"/>
                  </a:lnTo>
                  <a:cubicBezTo>
                    <a:pt x="21213" y="3264"/>
                    <a:pt x="21196" y="3138"/>
                    <a:pt x="21179" y="3012"/>
                  </a:cubicBezTo>
                  <a:lnTo>
                    <a:pt x="21161" y="2977"/>
                  </a:lnTo>
                  <a:lnTo>
                    <a:pt x="21126" y="2994"/>
                  </a:lnTo>
                  <a:cubicBezTo>
                    <a:pt x="20308" y="3395"/>
                    <a:pt x="19495" y="3756"/>
                    <a:pt x="18711" y="3756"/>
                  </a:cubicBezTo>
                  <a:cubicBezTo>
                    <a:pt x="18442" y="3756"/>
                    <a:pt x="18150" y="3699"/>
                    <a:pt x="17880" y="3612"/>
                  </a:cubicBezTo>
                  <a:cubicBezTo>
                    <a:pt x="17406" y="3412"/>
                    <a:pt x="17045" y="3103"/>
                    <a:pt x="16719" y="2720"/>
                  </a:cubicBezTo>
                  <a:cubicBezTo>
                    <a:pt x="16249" y="2176"/>
                    <a:pt x="15866" y="1489"/>
                    <a:pt x="15396" y="945"/>
                  </a:cubicBezTo>
                  <a:cubicBezTo>
                    <a:pt x="15161" y="675"/>
                    <a:pt x="14904" y="436"/>
                    <a:pt x="14578" y="275"/>
                  </a:cubicBezTo>
                  <a:cubicBezTo>
                    <a:pt x="14273" y="92"/>
                    <a:pt x="13890" y="1"/>
                    <a:pt x="1345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2349;p35">
            <a:extLst>
              <a:ext uri="{FF2B5EF4-FFF2-40B4-BE49-F238E27FC236}">
                <a16:creationId xmlns:a16="http://schemas.microsoft.com/office/drawing/2014/main" id="{29B314CA-6641-7C75-1887-A733A1A5E807}"/>
              </a:ext>
            </a:extLst>
          </p:cNvPr>
          <p:cNvSpPr/>
          <p:nvPr/>
        </p:nvSpPr>
        <p:spPr>
          <a:xfrm>
            <a:off x="7888461" y="2522783"/>
            <a:ext cx="1003286" cy="1003286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2350;p35">
            <a:extLst>
              <a:ext uri="{FF2B5EF4-FFF2-40B4-BE49-F238E27FC236}">
                <a16:creationId xmlns:a16="http://schemas.microsoft.com/office/drawing/2014/main" id="{1583CED4-4433-4291-D818-B2983A8DC069}"/>
              </a:ext>
            </a:extLst>
          </p:cNvPr>
          <p:cNvGrpSpPr/>
          <p:nvPr/>
        </p:nvGrpSpPr>
        <p:grpSpPr>
          <a:xfrm>
            <a:off x="7955487" y="4210249"/>
            <a:ext cx="623386" cy="646336"/>
            <a:chOff x="2630993" y="3796705"/>
            <a:chExt cx="623386" cy="646336"/>
          </a:xfrm>
        </p:grpSpPr>
        <p:sp>
          <p:nvSpPr>
            <p:cNvPr id="165" name="Google Shape;2351;p35">
              <a:extLst>
                <a:ext uri="{FF2B5EF4-FFF2-40B4-BE49-F238E27FC236}">
                  <a16:creationId xmlns:a16="http://schemas.microsoft.com/office/drawing/2014/main" id="{29B14C10-D338-4FBA-EDF3-461668A7FD0F}"/>
                </a:ext>
              </a:extLst>
            </p:cNvPr>
            <p:cNvSpPr/>
            <p:nvPr/>
          </p:nvSpPr>
          <p:spPr>
            <a:xfrm>
              <a:off x="2630993" y="3946285"/>
              <a:ext cx="25774" cy="35895"/>
            </a:xfrm>
            <a:custGeom>
              <a:avLst/>
              <a:gdLst/>
              <a:ahLst/>
              <a:cxnLst/>
              <a:rect l="l" t="t" r="r" b="b"/>
              <a:pathLst>
                <a:path w="219" h="305" extrusionOk="0">
                  <a:moveTo>
                    <a:pt x="218" y="0"/>
                  </a:moveTo>
                  <a:lnTo>
                    <a:pt x="35" y="161"/>
                  </a:lnTo>
                  <a:lnTo>
                    <a:pt x="1" y="252"/>
                  </a:lnTo>
                  <a:lnTo>
                    <a:pt x="53" y="305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52;p35">
              <a:extLst>
                <a:ext uri="{FF2B5EF4-FFF2-40B4-BE49-F238E27FC236}">
                  <a16:creationId xmlns:a16="http://schemas.microsoft.com/office/drawing/2014/main" id="{8FE194B8-346C-97E5-1D35-6667D3A49179}"/>
                </a:ext>
              </a:extLst>
            </p:cNvPr>
            <p:cNvSpPr/>
            <p:nvPr/>
          </p:nvSpPr>
          <p:spPr>
            <a:xfrm>
              <a:off x="2665358" y="3835071"/>
              <a:ext cx="102506" cy="181474"/>
            </a:xfrm>
            <a:custGeom>
              <a:avLst/>
              <a:gdLst/>
              <a:ahLst/>
              <a:cxnLst/>
              <a:rect l="l" t="t" r="r" b="b"/>
              <a:pathLst>
                <a:path w="871" h="1542" extrusionOk="0">
                  <a:moveTo>
                    <a:pt x="870" y="1"/>
                  </a:moveTo>
                  <a:lnTo>
                    <a:pt x="688" y="162"/>
                  </a:lnTo>
                  <a:lnTo>
                    <a:pt x="0" y="1489"/>
                  </a:lnTo>
                  <a:lnTo>
                    <a:pt x="52" y="154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53;p35">
              <a:extLst>
                <a:ext uri="{FF2B5EF4-FFF2-40B4-BE49-F238E27FC236}">
                  <a16:creationId xmlns:a16="http://schemas.microsoft.com/office/drawing/2014/main" id="{0AE88662-25F1-065F-01B8-6A77BEAE08AF}"/>
                </a:ext>
              </a:extLst>
            </p:cNvPr>
            <p:cNvSpPr/>
            <p:nvPr/>
          </p:nvSpPr>
          <p:spPr>
            <a:xfrm>
              <a:off x="2701134" y="3813652"/>
              <a:ext cx="126161" cy="239259"/>
            </a:xfrm>
            <a:custGeom>
              <a:avLst/>
              <a:gdLst/>
              <a:ahLst/>
              <a:cxnLst/>
              <a:rect l="l" t="t" r="r" b="b"/>
              <a:pathLst>
                <a:path w="1072" h="2033" extrusionOk="0">
                  <a:moveTo>
                    <a:pt x="1019" y="0"/>
                  </a:moveTo>
                  <a:lnTo>
                    <a:pt x="1" y="1976"/>
                  </a:lnTo>
                  <a:lnTo>
                    <a:pt x="57" y="2032"/>
                  </a:lnTo>
                  <a:lnTo>
                    <a:pt x="1071" y="57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54;p35">
              <a:extLst>
                <a:ext uri="{FF2B5EF4-FFF2-40B4-BE49-F238E27FC236}">
                  <a16:creationId xmlns:a16="http://schemas.microsoft.com/office/drawing/2014/main" id="{95BACA12-6CF1-0DBC-751E-4BCD92244AC0}"/>
                </a:ext>
              </a:extLst>
            </p:cNvPr>
            <p:cNvSpPr/>
            <p:nvPr/>
          </p:nvSpPr>
          <p:spPr>
            <a:xfrm>
              <a:off x="2635112" y="4223319"/>
              <a:ext cx="38484" cy="62021"/>
            </a:xfrm>
            <a:custGeom>
              <a:avLst/>
              <a:gdLst/>
              <a:ahLst/>
              <a:cxnLst/>
              <a:rect l="l" t="t" r="r" b="b"/>
              <a:pathLst>
                <a:path w="327" h="527" extrusionOk="0">
                  <a:moveTo>
                    <a:pt x="327" y="0"/>
                  </a:moveTo>
                  <a:lnTo>
                    <a:pt x="166" y="183"/>
                  </a:lnTo>
                  <a:lnTo>
                    <a:pt x="0" y="474"/>
                  </a:lnTo>
                  <a:lnTo>
                    <a:pt x="57" y="527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55;p35">
              <a:extLst>
                <a:ext uri="{FF2B5EF4-FFF2-40B4-BE49-F238E27FC236}">
                  <a16:creationId xmlns:a16="http://schemas.microsoft.com/office/drawing/2014/main" id="{CD16912F-8B86-C094-2F61-6D4DD363E674}"/>
                </a:ext>
              </a:extLst>
            </p:cNvPr>
            <p:cNvSpPr/>
            <p:nvPr/>
          </p:nvSpPr>
          <p:spPr>
            <a:xfrm>
              <a:off x="2737500" y="3849900"/>
              <a:ext cx="126161" cy="239376"/>
            </a:xfrm>
            <a:custGeom>
              <a:avLst/>
              <a:gdLst/>
              <a:ahLst/>
              <a:cxnLst/>
              <a:rect l="l" t="t" r="r" b="b"/>
              <a:pathLst>
                <a:path w="1072" h="2034" extrusionOk="0">
                  <a:moveTo>
                    <a:pt x="1019" y="1"/>
                  </a:moveTo>
                  <a:lnTo>
                    <a:pt x="1" y="1976"/>
                  </a:lnTo>
                  <a:lnTo>
                    <a:pt x="57" y="2033"/>
                  </a:lnTo>
                  <a:lnTo>
                    <a:pt x="1071" y="58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56;p35">
              <a:extLst>
                <a:ext uri="{FF2B5EF4-FFF2-40B4-BE49-F238E27FC236}">
                  <a16:creationId xmlns:a16="http://schemas.microsoft.com/office/drawing/2014/main" id="{74331B17-35EF-FF8B-6736-44A83724E5CC}"/>
                </a:ext>
              </a:extLst>
            </p:cNvPr>
            <p:cNvSpPr/>
            <p:nvPr/>
          </p:nvSpPr>
          <p:spPr>
            <a:xfrm>
              <a:off x="2671477" y="3884264"/>
              <a:ext cx="226431" cy="435444"/>
            </a:xfrm>
            <a:custGeom>
              <a:avLst/>
              <a:gdLst/>
              <a:ahLst/>
              <a:cxnLst/>
              <a:rect l="l" t="t" r="r" b="b"/>
              <a:pathLst>
                <a:path w="1924" h="3700" extrusionOk="0">
                  <a:moveTo>
                    <a:pt x="1867" y="0"/>
                  </a:moveTo>
                  <a:lnTo>
                    <a:pt x="853" y="1976"/>
                  </a:lnTo>
                  <a:lnTo>
                    <a:pt x="888" y="2011"/>
                  </a:lnTo>
                  <a:lnTo>
                    <a:pt x="797" y="2120"/>
                  </a:lnTo>
                  <a:lnTo>
                    <a:pt x="0" y="3643"/>
                  </a:lnTo>
                  <a:lnTo>
                    <a:pt x="57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57;p35">
              <a:extLst>
                <a:ext uri="{FF2B5EF4-FFF2-40B4-BE49-F238E27FC236}">
                  <a16:creationId xmlns:a16="http://schemas.microsoft.com/office/drawing/2014/main" id="{E276C722-D126-874F-9800-FCD3B823EAF9}"/>
                </a:ext>
              </a:extLst>
            </p:cNvPr>
            <p:cNvSpPr/>
            <p:nvPr/>
          </p:nvSpPr>
          <p:spPr>
            <a:xfrm>
              <a:off x="2707843" y="3920629"/>
              <a:ext cx="226431" cy="435444"/>
            </a:xfrm>
            <a:custGeom>
              <a:avLst/>
              <a:gdLst/>
              <a:ahLst/>
              <a:cxnLst/>
              <a:rect l="l" t="t" r="r" b="b"/>
              <a:pathLst>
                <a:path w="1924" h="3700" extrusionOk="0">
                  <a:moveTo>
                    <a:pt x="1867" y="0"/>
                  </a:moveTo>
                  <a:lnTo>
                    <a:pt x="0" y="3642"/>
                  </a:lnTo>
                  <a:lnTo>
                    <a:pt x="53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58;p35">
              <a:extLst>
                <a:ext uri="{FF2B5EF4-FFF2-40B4-BE49-F238E27FC236}">
                  <a16:creationId xmlns:a16="http://schemas.microsoft.com/office/drawing/2014/main" id="{5253D30F-C118-073A-05DC-9781B45998A5}"/>
                </a:ext>
              </a:extLst>
            </p:cNvPr>
            <p:cNvSpPr/>
            <p:nvPr/>
          </p:nvSpPr>
          <p:spPr>
            <a:xfrm>
              <a:off x="2742089" y="3892502"/>
              <a:ext cx="264444" cy="497347"/>
            </a:xfrm>
            <a:custGeom>
              <a:avLst/>
              <a:gdLst/>
              <a:ahLst/>
              <a:cxnLst/>
              <a:rect l="l" t="t" r="r" b="b"/>
              <a:pathLst>
                <a:path w="2247" h="4226" extrusionOk="0">
                  <a:moveTo>
                    <a:pt x="2246" y="0"/>
                  </a:moveTo>
                  <a:lnTo>
                    <a:pt x="2068" y="165"/>
                  </a:lnTo>
                  <a:lnTo>
                    <a:pt x="1" y="4173"/>
                  </a:lnTo>
                  <a:lnTo>
                    <a:pt x="53" y="4225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59;p35">
              <a:extLst>
                <a:ext uri="{FF2B5EF4-FFF2-40B4-BE49-F238E27FC236}">
                  <a16:creationId xmlns:a16="http://schemas.microsoft.com/office/drawing/2014/main" id="{C1CA0741-4F1A-5A49-513B-60328E59CBE6}"/>
                </a:ext>
              </a:extLst>
            </p:cNvPr>
            <p:cNvSpPr/>
            <p:nvPr/>
          </p:nvSpPr>
          <p:spPr>
            <a:xfrm>
              <a:off x="2777984" y="3796705"/>
              <a:ext cx="328819" cy="629510"/>
            </a:xfrm>
            <a:custGeom>
              <a:avLst/>
              <a:gdLst/>
              <a:ahLst/>
              <a:cxnLst/>
              <a:rect l="l" t="t" r="r" b="b"/>
              <a:pathLst>
                <a:path w="2794" h="5349" extrusionOk="0">
                  <a:moveTo>
                    <a:pt x="2742" y="0"/>
                  </a:moveTo>
                  <a:lnTo>
                    <a:pt x="2703" y="35"/>
                  </a:lnTo>
                  <a:lnTo>
                    <a:pt x="0" y="5296"/>
                  </a:lnTo>
                  <a:lnTo>
                    <a:pt x="57" y="5348"/>
                  </a:lnTo>
                  <a:lnTo>
                    <a:pt x="2794" y="53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60;p35">
              <a:extLst>
                <a:ext uri="{FF2B5EF4-FFF2-40B4-BE49-F238E27FC236}">
                  <a16:creationId xmlns:a16="http://schemas.microsoft.com/office/drawing/2014/main" id="{DE7D2FA5-CB80-9D83-5228-86D22A2BB89E}"/>
                </a:ext>
              </a:extLst>
            </p:cNvPr>
            <p:cNvSpPr/>
            <p:nvPr/>
          </p:nvSpPr>
          <p:spPr>
            <a:xfrm>
              <a:off x="2833767" y="3830952"/>
              <a:ext cx="307400" cy="584436"/>
            </a:xfrm>
            <a:custGeom>
              <a:avLst/>
              <a:gdLst/>
              <a:ahLst/>
              <a:cxnLst/>
              <a:rect l="l" t="t" r="r" b="b"/>
              <a:pathLst>
                <a:path w="2612" h="4966" extrusionOk="0">
                  <a:moveTo>
                    <a:pt x="2555" y="1"/>
                  </a:moveTo>
                  <a:lnTo>
                    <a:pt x="1" y="4966"/>
                  </a:lnTo>
                  <a:lnTo>
                    <a:pt x="179" y="4805"/>
                  </a:lnTo>
                  <a:lnTo>
                    <a:pt x="2612" y="53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361;p35">
              <a:extLst>
                <a:ext uri="{FF2B5EF4-FFF2-40B4-BE49-F238E27FC236}">
                  <a16:creationId xmlns:a16="http://schemas.microsoft.com/office/drawing/2014/main" id="{A7F45C76-4603-EAA0-36EA-B8F83437FA8F}"/>
                </a:ext>
              </a:extLst>
            </p:cNvPr>
            <p:cNvSpPr/>
            <p:nvPr/>
          </p:nvSpPr>
          <p:spPr>
            <a:xfrm>
              <a:off x="2944392" y="3866847"/>
              <a:ext cx="233139" cy="437915"/>
            </a:xfrm>
            <a:custGeom>
              <a:avLst/>
              <a:gdLst/>
              <a:ahLst/>
              <a:cxnLst/>
              <a:rect l="l" t="t" r="r" b="b"/>
              <a:pathLst>
                <a:path w="1981" h="3721" extrusionOk="0">
                  <a:moveTo>
                    <a:pt x="1924" y="1"/>
                  </a:moveTo>
                  <a:lnTo>
                    <a:pt x="1" y="3721"/>
                  </a:lnTo>
                  <a:lnTo>
                    <a:pt x="75" y="3664"/>
                  </a:lnTo>
                  <a:lnTo>
                    <a:pt x="92" y="3699"/>
                  </a:lnTo>
                  <a:lnTo>
                    <a:pt x="1980" y="57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362;p35">
              <a:extLst>
                <a:ext uri="{FF2B5EF4-FFF2-40B4-BE49-F238E27FC236}">
                  <a16:creationId xmlns:a16="http://schemas.microsoft.com/office/drawing/2014/main" id="{37915967-B833-3C95-9277-CEE2F9D581AE}"/>
                </a:ext>
              </a:extLst>
            </p:cNvPr>
            <p:cNvSpPr/>
            <p:nvPr/>
          </p:nvSpPr>
          <p:spPr>
            <a:xfrm>
              <a:off x="2985347" y="3903212"/>
              <a:ext cx="225960" cy="433325"/>
            </a:xfrm>
            <a:custGeom>
              <a:avLst/>
              <a:gdLst/>
              <a:ahLst/>
              <a:cxnLst/>
              <a:rect l="l" t="t" r="r" b="b"/>
              <a:pathLst>
                <a:path w="1920" h="3682" extrusionOk="0">
                  <a:moveTo>
                    <a:pt x="1867" y="0"/>
                  </a:moveTo>
                  <a:lnTo>
                    <a:pt x="1" y="3629"/>
                  </a:lnTo>
                  <a:lnTo>
                    <a:pt x="53" y="3682"/>
                  </a:lnTo>
                  <a:lnTo>
                    <a:pt x="1920" y="40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363;p35">
              <a:extLst>
                <a:ext uri="{FF2B5EF4-FFF2-40B4-BE49-F238E27FC236}">
                  <a16:creationId xmlns:a16="http://schemas.microsoft.com/office/drawing/2014/main" id="{F10D080B-4144-331C-0FD0-0BBA23A4BD93}"/>
                </a:ext>
              </a:extLst>
            </p:cNvPr>
            <p:cNvSpPr/>
            <p:nvPr/>
          </p:nvSpPr>
          <p:spPr>
            <a:xfrm>
              <a:off x="3166702" y="3937576"/>
              <a:ext cx="80969" cy="144991"/>
            </a:xfrm>
            <a:custGeom>
              <a:avLst/>
              <a:gdLst/>
              <a:ahLst/>
              <a:cxnLst/>
              <a:rect l="l" t="t" r="r" b="b"/>
              <a:pathLst>
                <a:path w="688" h="1232" extrusionOk="0">
                  <a:moveTo>
                    <a:pt x="635" y="0"/>
                  </a:moveTo>
                  <a:lnTo>
                    <a:pt x="0" y="1231"/>
                  </a:lnTo>
                  <a:lnTo>
                    <a:pt x="161" y="1070"/>
                  </a:lnTo>
                  <a:lnTo>
                    <a:pt x="688" y="52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364;p35">
              <a:extLst>
                <a:ext uri="{FF2B5EF4-FFF2-40B4-BE49-F238E27FC236}">
                  <a16:creationId xmlns:a16="http://schemas.microsoft.com/office/drawing/2014/main" id="{D496966A-B838-9C2F-FD85-3E9914FEEF05}"/>
                </a:ext>
              </a:extLst>
            </p:cNvPr>
            <p:cNvSpPr/>
            <p:nvPr/>
          </p:nvSpPr>
          <p:spPr>
            <a:xfrm>
              <a:off x="3021242" y="4133642"/>
              <a:ext cx="126043" cy="239259"/>
            </a:xfrm>
            <a:custGeom>
              <a:avLst/>
              <a:gdLst/>
              <a:ahLst/>
              <a:cxnLst/>
              <a:rect l="l" t="t" r="r" b="b"/>
              <a:pathLst>
                <a:path w="1071" h="2033" extrusionOk="0">
                  <a:moveTo>
                    <a:pt x="1019" y="1"/>
                  </a:moveTo>
                  <a:lnTo>
                    <a:pt x="0" y="1976"/>
                  </a:lnTo>
                  <a:lnTo>
                    <a:pt x="57" y="2033"/>
                  </a:lnTo>
                  <a:lnTo>
                    <a:pt x="1071" y="57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365;p35">
              <a:extLst>
                <a:ext uri="{FF2B5EF4-FFF2-40B4-BE49-F238E27FC236}">
                  <a16:creationId xmlns:a16="http://schemas.microsoft.com/office/drawing/2014/main" id="{EFDF0B0F-1B7F-19D9-2F89-C5E2AD24FD28}"/>
                </a:ext>
              </a:extLst>
            </p:cNvPr>
            <p:cNvSpPr/>
            <p:nvPr/>
          </p:nvSpPr>
          <p:spPr>
            <a:xfrm>
              <a:off x="3055488" y="4170007"/>
              <a:ext cx="126161" cy="237258"/>
            </a:xfrm>
            <a:custGeom>
              <a:avLst/>
              <a:gdLst/>
              <a:ahLst/>
              <a:cxnLst/>
              <a:rect l="l" t="t" r="r" b="b"/>
              <a:pathLst>
                <a:path w="1072" h="2016" extrusionOk="0">
                  <a:moveTo>
                    <a:pt x="1015" y="1"/>
                  </a:moveTo>
                  <a:lnTo>
                    <a:pt x="1" y="1959"/>
                  </a:lnTo>
                  <a:lnTo>
                    <a:pt x="57" y="2015"/>
                  </a:lnTo>
                  <a:lnTo>
                    <a:pt x="1071" y="57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366;p35">
              <a:extLst>
                <a:ext uri="{FF2B5EF4-FFF2-40B4-BE49-F238E27FC236}">
                  <a16:creationId xmlns:a16="http://schemas.microsoft.com/office/drawing/2014/main" id="{79C51C54-D0DA-7F90-B202-994BED53B94C}"/>
                </a:ext>
              </a:extLst>
            </p:cNvPr>
            <p:cNvSpPr/>
            <p:nvPr/>
          </p:nvSpPr>
          <p:spPr>
            <a:xfrm>
              <a:off x="3091854" y="4204371"/>
              <a:ext cx="126161" cy="238670"/>
            </a:xfrm>
            <a:custGeom>
              <a:avLst/>
              <a:gdLst/>
              <a:ahLst/>
              <a:cxnLst/>
              <a:rect l="l" t="t" r="r" b="b"/>
              <a:pathLst>
                <a:path w="1072" h="2028" extrusionOk="0">
                  <a:moveTo>
                    <a:pt x="1015" y="0"/>
                  </a:moveTo>
                  <a:lnTo>
                    <a:pt x="1" y="1976"/>
                  </a:lnTo>
                  <a:lnTo>
                    <a:pt x="53" y="2028"/>
                  </a:lnTo>
                  <a:lnTo>
                    <a:pt x="1071" y="52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367;p35">
              <a:extLst>
                <a:ext uri="{FF2B5EF4-FFF2-40B4-BE49-F238E27FC236}">
                  <a16:creationId xmlns:a16="http://schemas.microsoft.com/office/drawing/2014/main" id="{B0386D97-CE32-83B2-C4CF-45DDAB86282A}"/>
                </a:ext>
              </a:extLst>
            </p:cNvPr>
            <p:cNvSpPr/>
            <p:nvPr/>
          </p:nvSpPr>
          <p:spPr>
            <a:xfrm>
              <a:off x="3183531" y="4240619"/>
              <a:ext cx="70848" cy="121571"/>
            </a:xfrm>
            <a:custGeom>
              <a:avLst/>
              <a:gdLst/>
              <a:ahLst/>
              <a:cxnLst/>
              <a:rect l="l" t="t" r="r" b="b"/>
              <a:pathLst>
                <a:path w="602" h="1033" extrusionOk="0">
                  <a:moveTo>
                    <a:pt x="545" y="1"/>
                  </a:moveTo>
                  <a:lnTo>
                    <a:pt x="1" y="1032"/>
                  </a:lnTo>
                  <a:lnTo>
                    <a:pt x="183" y="871"/>
                  </a:lnTo>
                  <a:lnTo>
                    <a:pt x="601" y="53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234;p42">
            <a:extLst>
              <a:ext uri="{FF2B5EF4-FFF2-40B4-BE49-F238E27FC236}">
                <a16:creationId xmlns:a16="http://schemas.microsoft.com/office/drawing/2014/main" id="{E4A205AF-4DB5-D267-5485-46BE64D9682D}"/>
              </a:ext>
            </a:extLst>
          </p:cNvPr>
          <p:cNvSpPr txBox="1">
            <a:spLocks/>
          </p:cNvSpPr>
          <p:nvPr/>
        </p:nvSpPr>
        <p:spPr>
          <a:xfrm>
            <a:off x="-109991" y="328300"/>
            <a:ext cx="2485500" cy="15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200">
                <a:solidFill>
                  <a:schemeClr val="tx1">
                    <a:lumMod val="10000"/>
                    <a:lumOff val="90000"/>
                  </a:schemeClr>
                </a:solidFill>
                <a:latin typeface="Montserrat" pitchFamily="2" charset="77"/>
              </a:rPr>
              <a:t>03.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10">
              <a:schemeClr val="tx1">
                <a:lumMod val="48000"/>
              </a:schemeClr>
            </a:gs>
            <a:gs pos="68979">
              <a:srgbClr val="45463D"/>
            </a:gs>
            <a:gs pos="33000">
              <a:schemeClr val="tx1"/>
            </a:gs>
            <a:gs pos="0">
              <a:srgbClr val="381101"/>
            </a:gs>
            <a:gs pos="100000">
              <a:schemeClr val="tx1">
                <a:lumMod val="75000"/>
                <a:lumOff val="25000"/>
              </a:schemeClr>
            </a:gs>
          </a:gsLst>
          <a:lin ang="18900044" scaled="0"/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>
            <a:spLocks noGrp="1"/>
          </p:cNvSpPr>
          <p:nvPr>
            <p:ph type="title"/>
          </p:nvPr>
        </p:nvSpPr>
        <p:spPr>
          <a:xfrm>
            <a:off x="632832" y="172374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>
                <a:solidFill>
                  <a:schemeClr val="bg1"/>
                </a:solidFill>
                <a:latin typeface="Montserrat" pitchFamily="2" charset="77"/>
                <a:ea typeface="Archivo"/>
                <a:cs typeface="Archivo"/>
                <a:sym typeface="Archivo"/>
              </a:rPr>
              <a:t>MÔ HÌNH </a:t>
            </a:r>
            <a:r>
              <a:rPr lang="vi-VN" sz="3200" b="1">
                <a:solidFill>
                  <a:schemeClr val="bg1"/>
                </a:solidFill>
                <a:latin typeface="Montserrat" pitchFamily="2" charset="77"/>
                <a:ea typeface="Archivo"/>
                <a:cs typeface="Archivo"/>
                <a:sym typeface="Archivo"/>
              </a:rPr>
              <a:t>CDM</a:t>
            </a:r>
            <a:r>
              <a:rPr lang="vi-VN" sz="3200">
                <a:solidFill>
                  <a:schemeClr val="bg1"/>
                </a:solidFill>
                <a:latin typeface="Montserrat" pitchFamily="2" charset="77"/>
                <a:ea typeface="Archivo"/>
                <a:cs typeface="Archivo"/>
                <a:sym typeface="Archivo"/>
              </a:rPr>
              <a:t> </a:t>
            </a:r>
            <a:endParaRPr sz="3200">
              <a:solidFill>
                <a:schemeClr val="bg1"/>
              </a:solidFill>
              <a:latin typeface="Montserrat" pitchFamily="2" charset="77"/>
              <a:ea typeface="Archivo"/>
              <a:cs typeface="Archivo"/>
              <a:sym typeface="Archivo"/>
            </a:endParaRPr>
          </a:p>
        </p:txBody>
      </p:sp>
      <p:sp>
        <p:nvSpPr>
          <p:cNvPr id="242" name="Google Shape;242;p43"/>
          <p:cNvSpPr/>
          <p:nvPr/>
        </p:nvSpPr>
        <p:spPr>
          <a:xfrm>
            <a:off x="4572000" y="748374"/>
            <a:ext cx="77175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5533CBA-EC5E-3C99-9539-343841F1F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98" y="850648"/>
            <a:ext cx="7494216" cy="4120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/>
          <p:nvPr/>
        </p:nvSpPr>
        <p:spPr>
          <a:xfrm>
            <a:off x="4973917" y="1307577"/>
            <a:ext cx="758100" cy="758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sp>
        <p:nvSpPr>
          <p:cNvPr id="203" name="Google Shape;203;p40"/>
          <p:cNvSpPr/>
          <p:nvPr/>
        </p:nvSpPr>
        <p:spPr>
          <a:xfrm>
            <a:off x="997825" y="2490330"/>
            <a:ext cx="758100" cy="758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sp>
        <p:nvSpPr>
          <p:cNvPr id="204" name="Google Shape;204;p40"/>
          <p:cNvSpPr/>
          <p:nvPr/>
        </p:nvSpPr>
        <p:spPr>
          <a:xfrm>
            <a:off x="1021467" y="1307577"/>
            <a:ext cx="758100" cy="758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sp>
        <p:nvSpPr>
          <p:cNvPr id="205" name="Google Shape;205;p40"/>
          <p:cNvSpPr txBox="1">
            <a:spLocks noGrp="1"/>
          </p:cNvSpPr>
          <p:nvPr>
            <p:ph type="title"/>
          </p:nvPr>
        </p:nvSpPr>
        <p:spPr>
          <a:xfrm>
            <a:off x="626775" y="18982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</a:rPr>
              <a:t>Mục lục</a:t>
            </a:r>
            <a:endParaRPr>
              <a:latin typeface="Montserrat" pitchFamily="2" charset="77"/>
            </a:endParaRPr>
          </a:p>
        </p:txBody>
      </p:sp>
      <p:sp>
        <p:nvSpPr>
          <p:cNvPr id="206" name="Google Shape;206;p40"/>
          <p:cNvSpPr txBox="1">
            <a:spLocks noGrp="1"/>
          </p:cNvSpPr>
          <p:nvPr>
            <p:ph type="subTitle" idx="1"/>
          </p:nvPr>
        </p:nvSpPr>
        <p:spPr>
          <a:xfrm>
            <a:off x="1963367" y="1440327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Montserrat" pitchFamily="2" charset="77"/>
              </a:rPr>
              <a:t>Khảo sát bài toán</a:t>
            </a:r>
            <a:endParaRPr>
              <a:latin typeface="Montserrat" pitchFamily="2" charset="77"/>
            </a:endParaRPr>
          </a:p>
        </p:txBody>
      </p:sp>
      <p:sp>
        <p:nvSpPr>
          <p:cNvPr id="208" name="Google Shape;208;p40"/>
          <p:cNvSpPr txBox="1">
            <a:spLocks noGrp="1"/>
          </p:cNvSpPr>
          <p:nvPr>
            <p:ph type="title" idx="3"/>
          </p:nvPr>
        </p:nvSpPr>
        <p:spPr>
          <a:xfrm>
            <a:off x="927717" y="1440327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</a:rPr>
              <a:t>01</a:t>
            </a:r>
            <a:endParaRPr>
              <a:latin typeface="Montserrat" pitchFamily="2" charset="77"/>
            </a:endParaRPr>
          </a:p>
        </p:txBody>
      </p:sp>
      <p:sp>
        <p:nvSpPr>
          <p:cNvPr id="209" name="Google Shape;209;p40"/>
          <p:cNvSpPr txBox="1">
            <a:spLocks noGrp="1"/>
          </p:cNvSpPr>
          <p:nvPr>
            <p:ph type="subTitle" idx="4"/>
          </p:nvPr>
        </p:nvSpPr>
        <p:spPr>
          <a:xfrm>
            <a:off x="5914017" y="1440327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Montserrat" pitchFamily="2" charset="77"/>
              </a:rPr>
              <a:t>Đặc tả yêu cầu</a:t>
            </a:r>
            <a:endParaRPr>
              <a:latin typeface="Montserrat" pitchFamily="2" charset="77"/>
            </a:endParaRPr>
          </a:p>
        </p:txBody>
      </p:sp>
      <p:sp>
        <p:nvSpPr>
          <p:cNvPr id="211" name="Google Shape;211;p40"/>
          <p:cNvSpPr txBox="1">
            <a:spLocks noGrp="1"/>
          </p:cNvSpPr>
          <p:nvPr>
            <p:ph type="title" idx="6"/>
          </p:nvPr>
        </p:nvSpPr>
        <p:spPr>
          <a:xfrm>
            <a:off x="4878367" y="1440327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</a:rPr>
              <a:t>02</a:t>
            </a:r>
            <a:endParaRPr>
              <a:latin typeface="Montserrat" pitchFamily="2" charset="77"/>
            </a:endParaRPr>
          </a:p>
        </p:txBody>
      </p:sp>
      <p:sp>
        <p:nvSpPr>
          <p:cNvPr id="212" name="Google Shape;212;p40"/>
          <p:cNvSpPr txBox="1">
            <a:spLocks noGrp="1"/>
          </p:cNvSpPr>
          <p:nvPr>
            <p:ph type="subTitle" idx="7"/>
          </p:nvPr>
        </p:nvSpPr>
        <p:spPr>
          <a:xfrm>
            <a:off x="1939725" y="2623080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</a:rPr>
              <a:t>Phân tích yêu cầu</a:t>
            </a:r>
            <a:endParaRPr>
              <a:latin typeface="Montserrat" pitchFamily="2" charset="77"/>
            </a:endParaRPr>
          </a:p>
        </p:txBody>
      </p:sp>
      <p:sp>
        <p:nvSpPr>
          <p:cNvPr id="214" name="Google Shape;214;p40"/>
          <p:cNvSpPr txBox="1">
            <a:spLocks noGrp="1"/>
          </p:cNvSpPr>
          <p:nvPr>
            <p:ph type="title" idx="9"/>
          </p:nvPr>
        </p:nvSpPr>
        <p:spPr>
          <a:xfrm>
            <a:off x="904075" y="2623080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</a:rPr>
              <a:t>03</a:t>
            </a:r>
            <a:endParaRPr>
              <a:latin typeface="Montserrat" pitchFamily="2" charset="77"/>
            </a:endParaRPr>
          </a:p>
        </p:txBody>
      </p:sp>
      <p:sp>
        <p:nvSpPr>
          <p:cNvPr id="215" name="Google Shape;215;p40"/>
          <p:cNvSpPr txBox="1">
            <a:spLocks noGrp="1"/>
          </p:cNvSpPr>
          <p:nvPr>
            <p:ph type="subTitle" idx="13"/>
          </p:nvPr>
        </p:nvSpPr>
        <p:spPr>
          <a:xfrm>
            <a:off x="5890375" y="2623080"/>
            <a:ext cx="273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Montserrat" pitchFamily="2" charset="77"/>
              </a:rPr>
              <a:t>Thiết kế giao diện</a:t>
            </a:r>
            <a:endParaRPr>
              <a:latin typeface="Montserrat" pitchFamily="2" charset="77"/>
            </a:endParaRPr>
          </a:p>
        </p:txBody>
      </p:sp>
      <p:sp>
        <p:nvSpPr>
          <p:cNvPr id="217" name="Google Shape;217;p40"/>
          <p:cNvSpPr/>
          <p:nvPr/>
        </p:nvSpPr>
        <p:spPr>
          <a:xfrm>
            <a:off x="4950275" y="2490330"/>
            <a:ext cx="758100" cy="758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sp>
        <p:nvSpPr>
          <p:cNvPr id="218" name="Google Shape;218;p40"/>
          <p:cNvSpPr txBox="1">
            <a:spLocks noGrp="1"/>
          </p:cNvSpPr>
          <p:nvPr>
            <p:ph type="title" idx="15"/>
          </p:nvPr>
        </p:nvSpPr>
        <p:spPr>
          <a:xfrm>
            <a:off x="4854725" y="2623080"/>
            <a:ext cx="9492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</a:rPr>
              <a:t>04</a:t>
            </a:r>
            <a:endParaRPr>
              <a:latin typeface="Montserrat" pitchFamily="2" charset="77"/>
            </a:endParaRPr>
          </a:p>
        </p:txBody>
      </p:sp>
      <p:sp>
        <p:nvSpPr>
          <p:cNvPr id="19" name="Google Shape;203;p40">
            <a:extLst>
              <a:ext uri="{FF2B5EF4-FFF2-40B4-BE49-F238E27FC236}">
                <a16:creationId xmlns:a16="http://schemas.microsoft.com/office/drawing/2014/main" id="{B92BAE78-51AC-02D4-E00E-9157526B8F3B}"/>
              </a:ext>
            </a:extLst>
          </p:cNvPr>
          <p:cNvSpPr/>
          <p:nvPr/>
        </p:nvSpPr>
        <p:spPr>
          <a:xfrm>
            <a:off x="4970723" y="3573483"/>
            <a:ext cx="758100" cy="758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sp>
        <p:nvSpPr>
          <p:cNvPr id="20" name="Google Shape;212;p40">
            <a:extLst>
              <a:ext uri="{FF2B5EF4-FFF2-40B4-BE49-F238E27FC236}">
                <a16:creationId xmlns:a16="http://schemas.microsoft.com/office/drawing/2014/main" id="{377BDC41-BE20-5C5A-CABE-BFA6B9E721B2}"/>
              </a:ext>
            </a:extLst>
          </p:cNvPr>
          <p:cNvSpPr txBox="1">
            <a:spLocks/>
          </p:cNvSpPr>
          <p:nvPr/>
        </p:nvSpPr>
        <p:spPr>
          <a:xfrm>
            <a:off x="5899891" y="3805833"/>
            <a:ext cx="27312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en-US">
                <a:latin typeface="Montserrat" pitchFamily="2" charset="77"/>
              </a:rPr>
              <a:t>Thành viên</a:t>
            </a:r>
          </a:p>
        </p:txBody>
      </p:sp>
      <p:sp>
        <p:nvSpPr>
          <p:cNvPr id="22" name="Google Shape;214;p40">
            <a:extLst>
              <a:ext uri="{FF2B5EF4-FFF2-40B4-BE49-F238E27FC236}">
                <a16:creationId xmlns:a16="http://schemas.microsoft.com/office/drawing/2014/main" id="{DC4C4187-F25D-D225-D8D2-18A23FC5B25D}"/>
              </a:ext>
            </a:extLst>
          </p:cNvPr>
          <p:cNvSpPr txBox="1">
            <a:spLocks/>
          </p:cNvSpPr>
          <p:nvPr/>
        </p:nvSpPr>
        <p:spPr>
          <a:xfrm>
            <a:off x="4865157" y="3726364"/>
            <a:ext cx="94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 Black"/>
              <a:buNone/>
              <a:defRPr sz="30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latin typeface="Montserrat" pitchFamily="2" charset="77"/>
              </a:rPr>
              <a:t>06</a:t>
            </a:r>
          </a:p>
        </p:txBody>
      </p:sp>
      <p:sp>
        <p:nvSpPr>
          <p:cNvPr id="27" name="Google Shape;215;p40">
            <a:extLst>
              <a:ext uri="{FF2B5EF4-FFF2-40B4-BE49-F238E27FC236}">
                <a16:creationId xmlns:a16="http://schemas.microsoft.com/office/drawing/2014/main" id="{083A1B5E-C5C7-86F7-20A9-1744B8B57D14}"/>
              </a:ext>
            </a:extLst>
          </p:cNvPr>
          <p:cNvSpPr txBox="1">
            <a:spLocks/>
          </p:cNvSpPr>
          <p:nvPr/>
        </p:nvSpPr>
        <p:spPr>
          <a:xfrm>
            <a:off x="1931013" y="3805833"/>
            <a:ext cx="27312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en-US">
                <a:latin typeface="Montserrat" pitchFamily="2" charset="77"/>
              </a:rPr>
              <a:t>Tổng kết</a:t>
            </a:r>
          </a:p>
        </p:txBody>
      </p:sp>
      <p:sp>
        <p:nvSpPr>
          <p:cNvPr id="29" name="Google Shape;217;p40">
            <a:extLst>
              <a:ext uri="{FF2B5EF4-FFF2-40B4-BE49-F238E27FC236}">
                <a16:creationId xmlns:a16="http://schemas.microsoft.com/office/drawing/2014/main" id="{251BFC74-61B6-3759-2D70-6A2869211280}"/>
              </a:ext>
            </a:extLst>
          </p:cNvPr>
          <p:cNvSpPr/>
          <p:nvPr/>
        </p:nvSpPr>
        <p:spPr>
          <a:xfrm>
            <a:off x="969969" y="3573483"/>
            <a:ext cx="758100" cy="758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sp>
        <p:nvSpPr>
          <p:cNvPr id="30" name="Google Shape;218;p40">
            <a:extLst>
              <a:ext uri="{FF2B5EF4-FFF2-40B4-BE49-F238E27FC236}">
                <a16:creationId xmlns:a16="http://schemas.microsoft.com/office/drawing/2014/main" id="{FCB65298-BF2E-79EC-E21D-BD5B4B0918A1}"/>
              </a:ext>
            </a:extLst>
          </p:cNvPr>
          <p:cNvSpPr txBox="1">
            <a:spLocks/>
          </p:cNvSpPr>
          <p:nvPr/>
        </p:nvSpPr>
        <p:spPr>
          <a:xfrm>
            <a:off x="902275" y="3725230"/>
            <a:ext cx="94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 Black"/>
              <a:buNone/>
              <a:defRPr sz="30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latin typeface="Montserrat" pitchFamily="2" charset="77"/>
              </a:rPr>
              <a:t>05</a:t>
            </a:r>
          </a:p>
        </p:txBody>
      </p:sp>
      <p:grpSp>
        <p:nvGrpSpPr>
          <p:cNvPr id="31" name="Google Shape;2682;p40">
            <a:extLst>
              <a:ext uri="{FF2B5EF4-FFF2-40B4-BE49-F238E27FC236}">
                <a16:creationId xmlns:a16="http://schemas.microsoft.com/office/drawing/2014/main" id="{4786271E-4385-8FBA-7DA4-BB2B70A72D65}"/>
              </a:ext>
            </a:extLst>
          </p:cNvPr>
          <p:cNvGrpSpPr/>
          <p:nvPr/>
        </p:nvGrpSpPr>
        <p:grpSpPr>
          <a:xfrm rot="11000594">
            <a:off x="370936" y="203141"/>
            <a:ext cx="1339428" cy="646295"/>
            <a:chOff x="5747281" y="232051"/>
            <a:chExt cx="1696122" cy="818406"/>
          </a:xfrm>
        </p:grpSpPr>
        <p:sp>
          <p:nvSpPr>
            <p:cNvPr id="32" name="Google Shape;2683;p40">
              <a:extLst>
                <a:ext uri="{FF2B5EF4-FFF2-40B4-BE49-F238E27FC236}">
                  <a16:creationId xmlns:a16="http://schemas.microsoft.com/office/drawing/2014/main" id="{98F53E58-7619-FCCF-9265-2F126A964762}"/>
                </a:ext>
              </a:extLst>
            </p:cNvPr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84;p40">
              <a:extLst>
                <a:ext uri="{FF2B5EF4-FFF2-40B4-BE49-F238E27FC236}">
                  <a16:creationId xmlns:a16="http://schemas.microsoft.com/office/drawing/2014/main" id="{7B2CC1C7-B27C-2B29-FA6C-7F019CA05BAA}"/>
                </a:ext>
              </a:extLst>
            </p:cNvPr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85;p40">
              <a:extLst>
                <a:ext uri="{FF2B5EF4-FFF2-40B4-BE49-F238E27FC236}">
                  <a16:creationId xmlns:a16="http://schemas.microsoft.com/office/drawing/2014/main" id="{0AFE05AA-0F67-0E9D-A27B-416F43AC9771}"/>
                </a:ext>
              </a:extLst>
            </p:cNvPr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86;p40">
              <a:extLst>
                <a:ext uri="{FF2B5EF4-FFF2-40B4-BE49-F238E27FC236}">
                  <a16:creationId xmlns:a16="http://schemas.microsoft.com/office/drawing/2014/main" id="{051464B7-A4E1-BEF9-CD08-3409287FF6CE}"/>
                </a:ext>
              </a:extLst>
            </p:cNvPr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87;p40">
              <a:extLst>
                <a:ext uri="{FF2B5EF4-FFF2-40B4-BE49-F238E27FC236}">
                  <a16:creationId xmlns:a16="http://schemas.microsoft.com/office/drawing/2014/main" id="{6F71F8D5-F50F-EA38-B470-966F1AE6436A}"/>
                </a:ext>
              </a:extLst>
            </p:cNvPr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88;p40">
              <a:extLst>
                <a:ext uri="{FF2B5EF4-FFF2-40B4-BE49-F238E27FC236}">
                  <a16:creationId xmlns:a16="http://schemas.microsoft.com/office/drawing/2014/main" id="{B86FC512-30F4-F491-3CE8-142130294D57}"/>
                </a:ext>
              </a:extLst>
            </p:cNvPr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2682;p40">
            <a:extLst>
              <a:ext uri="{FF2B5EF4-FFF2-40B4-BE49-F238E27FC236}">
                <a16:creationId xmlns:a16="http://schemas.microsoft.com/office/drawing/2014/main" id="{1A12E998-6E03-46A3-3A76-7CAD85AC78B3}"/>
              </a:ext>
            </a:extLst>
          </p:cNvPr>
          <p:cNvGrpSpPr/>
          <p:nvPr/>
        </p:nvGrpSpPr>
        <p:grpSpPr>
          <a:xfrm rot="16414748">
            <a:off x="-12572" y="544675"/>
            <a:ext cx="1339428" cy="646295"/>
            <a:chOff x="5747281" y="232051"/>
            <a:chExt cx="1696122" cy="818406"/>
          </a:xfrm>
        </p:grpSpPr>
        <p:sp>
          <p:nvSpPr>
            <p:cNvPr id="39" name="Google Shape;2683;p40">
              <a:extLst>
                <a:ext uri="{FF2B5EF4-FFF2-40B4-BE49-F238E27FC236}">
                  <a16:creationId xmlns:a16="http://schemas.microsoft.com/office/drawing/2014/main" id="{B1152830-C15E-DA90-1E1B-63525B976450}"/>
                </a:ext>
              </a:extLst>
            </p:cNvPr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84;p40">
              <a:extLst>
                <a:ext uri="{FF2B5EF4-FFF2-40B4-BE49-F238E27FC236}">
                  <a16:creationId xmlns:a16="http://schemas.microsoft.com/office/drawing/2014/main" id="{D2F22106-204F-8654-F256-3E089ABFC182}"/>
                </a:ext>
              </a:extLst>
            </p:cNvPr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85;p40">
              <a:extLst>
                <a:ext uri="{FF2B5EF4-FFF2-40B4-BE49-F238E27FC236}">
                  <a16:creationId xmlns:a16="http://schemas.microsoft.com/office/drawing/2014/main" id="{87B76A04-A5D6-4FCC-7DD7-48372A2FC915}"/>
                </a:ext>
              </a:extLst>
            </p:cNvPr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86;p40">
              <a:extLst>
                <a:ext uri="{FF2B5EF4-FFF2-40B4-BE49-F238E27FC236}">
                  <a16:creationId xmlns:a16="http://schemas.microsoft.com/office/drawing/2014/main" id="{81F71883-29BD-B23C-DE98-3A15BF390E17}"/>
                </a:ext>
              </a:extLst>
            </p:cNvPr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87;p40">
              <a:extLst>
                <a:ext uri="{FF2B5EF4-FFF2-40B4-BE49-F238E27FC236}">
                  <a16:creationId xmlns:a16="http://schemas.microsoft.com/office/drawing/2014/main" id="{2BEED269-FF51-5154-3162-9FBE50723C81}"/>
                </a:ext>
              </a:extLst>
            </p:cNvPr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88;p40">
              <a:extLst>
                <a:ext uri="{FF2B5EF4-FFF2-40B4-BE49-F238E27FC236}">
                  <a16:creationId xmlns:a16="http://schemas.microsoft.com/office/drawing/2014/main" id="{0548125D-B103-B048-174C-9FEF440ED857}"/>
                </a:ext>
              </a:extLst>
            </p:cNvPr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10">
              <a:schemeClr val="tx1">
                <a:lumMod val="48000"/>
              </a:schemeClr>
            </a:gs>
            <a:gs pos="68979">
              <a:srgbClr val="45463D"/>
            </a:gs>
            <a:gs pos="33000">
              <a:schemeClr val="tx1"/>
            </a:gs>
            <a:gs pos="0">
              <a:srgbClr val="381101"/>
            </a:gs>
            <a:gs pos="100000">
              <a:schemeClr val="tx1">
                <a:lumMod val="75000"/>
                <a:lumOff val="25000"/>
              </a:schemeClr>
            </a:gs>
          </a:gsLst>
          <a:lin ang="18900044" scaled="0"/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>
            <a:spLocks noGrp="1"/>
          </p:cNvSpPr>
          <p:nvPr>
            <p:ph type="title"/>
          </p:nvPr>
        </p:nvSpPr>
        <p:spPr>
          <a:xfrm>
            <a:off x="632832" y="172374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>
                <a:solidFill>
                  <a:schemeClr val="bg1"/>
                </a:solidFill>
                <a:latin typeface="Montserrat" pitchFamily="2" charset="77"/>
                <a:ea typeface="Archivo"/>
                <a:cs typeface="Archivo"/>
                <a:sym typeface="Archivo"/>
              </a:rPr>
              <a:t>MÔ HÌNH </a:t>
            </a:r>
            <a:r>
              <a:rPr lang="vi-VN" sz="3200" b="1">
                <a:solidFill>
                  <a:schemeClr val="bg1"/>
                </a:solidFill>
                <a:latin typeface="Montserrat" pitchFamily="2" charset="77"/>
                <a:ea typeface="Archivo"/>
                <a:cs typeface="Archivo"/>
                <a:sym typeface="Archivo"/>
              </a:rPr>
              <a:t>PDM</a:t>
            </a:r>
            <a:r>
              <a:rPr lang="vi-VN" sz="3200">
                <a:solidFill>
                  <a:schemeClr val="bg1"/>
                </a:solidFill>
                <a:latin typeface="Montserrat" pitchFamily="2" charset="77"/>
                <a:ea typeface="Archivo"/>
                <a:cs typeface="Archivo"/>
                <a:sym typeface="Archivo"/>
              </a:rPr>
              <a:t> </a:t>
            </a:r>
            <a:endParaRPr sz="3200">
              <a:solidFill>
                <a:schemeClr val="bg1"/>
              </a:solidFill>
              <a:latin typeface="Montserrat" pitchFamily="2" charset="77"/>
              <a:ea typeface="Archivo"/>
              <a:cs typeface="Archivo"/>
              <a:sym typeface="Archivo"/>
            </a:endParaRPr>
          </a:p>
        </p:txBody>
      </p:sp>
      <p:sp>
        <p:nvSpPr>
          <p:cNvPr id="242" name="Google Shape;242;p43"/>
          <p:cNvSpPr/>
          <p:nvPr/>
        </p:nvSpPr>
        <p:spPr>
          <a:xfrm>
            <a:off x="4572000" y="748374"/>
            <a:ext cx="77175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6786E6F-11F1-BBEC-A999-0230C60FE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75" y="976371"/>
            <a:ext cx="6613452" cy="399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0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34;p42">
            <a:extLst>
              <a:ext uri="{FF2B5EF4-FFF2-40B4-BE49-F238E27FC236}">
                <a16:creationId xmlns:a16="http://schemas.microsoft.com/office/drawing/2014/main" id="{FBD9A3DE-CE5D-562B-E9AE-9DEC3573D266}"/>
              </a:ext>
            </a:extLst>
          </p:cNvPr>
          <p:cNvSpPr txBox="1">
            <a:spLocks/>
          </p:cNvSpPr>
          <p:nvPr/>
        </p:nvSpPr>
        <p:spPr>
          <a:xfrm>
            <a:off x="-109991" y="328300"/>
            <a:ext cx="2485500" cy="15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200">
                <a:solidFill>
                  <a:schemeClr val="tx1">
                    <a:lumMod val="10000"/>
                    <a:lumOff val="90000"/>
                  </a:schemeClr>
                </a:solidFill>
                <a:latin typeface="Montserrat" pitchFamily="2" charset="77"/>
              </a:rPr>
              <a:t>04.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CA6CAED9-A5E2-49E8-D99B-E72011F95D6F}"/>
              </a:ext>
            </a:extLst>
          </p:cNvPr>
          <p:cNvSpPr txBox="1">
            <a:spLocks/>
          </p:cNvSpPr>
          <p:nvPr/>
        </p:nvSpPr>
        <p:spPr>
          <a:xfrm>
            <a:off x="287080" y="1775085"/>
            <a:ext cx="3779006" cy="197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Black"/>
              <a:buNone/>
              <a:defRPr sz="24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VN" sz="3600" b="1">
                <a:latin typeface="Montserrat" pitchFamily="2" charset="77"/>
              </a:rPr>
              <a:t>THIẾT KẾ </a:t>
            </a:r>
          </a:p>
          <a:p>
            <a:r>
              <a:rPr lang="en-VN" sz="3600">
                <a:latin typeface="Montserrat" pitchFamily="2" charset="77"/>
              </a:rPr>
              <a:t>GIAO DIỆN</a:t>
            </a:r>
          </a:p>
        </p:txBody>
      </p:sp>
      <p:grpSp>
        <p:nvGrpSpPr>
          <p:cNvPr id="17" name="Google Shape;690;p66">
            <a:extLst>
              <a:ext uri="{FF2B5EF4-FFF2-40B4-BE49-F238E27FC236}">
                <a16:creationId xmlns:a16="http://schemas.microsoft.com/office/drawing/2014/main" id="{3E109A96-1E9E-0386-B672-DC71B6709000}"/>
              </a:ext>
            </a:extLst>
          </p:cNvPr>
          <p:cNvGrpSpPr/>
          <p:nvPr/>
        </p:nvGrpSpPr>
        <p:grpSpPr>
          <a:xfrm>
            <a:off x="4066085" y="328300"/>
            <a:ext cx="4599450" cy="4407830"/>
            <a:chOff x="8007222" y="-253973"/>
            <a:chExt cx="4079137" cy="4386664"/>
          </a:xfrm>
        </p:grpSpPr>
        <p:sp>
          <p:nvSpPr>
            <p:cNvPr id="18" name="Google Shape;691;p66">
              <a:extLst>
                <a:ext uri="{FF2B5EF4-FFF2-40B4-BE49-F238E27FC236}">
                  <a16:creationId xmlns:a16="http://schemas.microsoft.com/office/drawing/2014/main" id="{1459ECE9-C4EE-405B-FE33-1E7F821EA1E7}"/>
                </a:ext>
              </a:extLst>
            </p:cNvPr>
            <p:cNvSpPr/>
            <p:nvPr/>
          </p:nvSpPr>
          <p:spPr>
            <a:xfrm>
              <a:off x="8007222" y="-253973"/>
              <a:ext cx="4079137" cy="4386664"/>
            </a:xfrm>
            <a:prstGeom prst="rect">
              <a:avLst/>
            </a:prstGeom>
            <a:gradFill>
              <a:gsLst>
                <a:gs pos="0">
                  <a:schemeClr val="bg1">
                    <a:lumMod val="2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92;p66">
              <a:extLst>
                <a:ext uri="{FF2B5EF4-FFF2-40B4-BE49-F238E27FC236}">
                  <a16:creationId xmlns:a16="http://schemas.microsoft.com/office/drawing/2014/main" id="{77BE052D-EA77-000B-2502-A57E80B6DDD3}"/>
                </a:ext>
              </a:extLst>
            </p:cNvPr>
            <p:cNvSpPr/>
            <p:nvPr/>
          </p:nvSpPr>
          <p:spPr>
            <a:xfrm>
              <a:off x="10015759" y="3814218"/>
              <a:ext cx="184500" cy="184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Picture 4">
            <a:extLst>
              <a:ext uri="{FF2B5EF4-FFF2-40B4-BE49-F238E27FC236}">
                <a16:creationId xmlns:a16="http://schemas.microsoft.com/office/drawing/2014/main" id="{190EDF83-2DA6-6997-CDAC-4B00DCEBA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58" y="740859"/>
            <a:ext cx="3625703" cy="354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0913D163-BBD1-FE02-0FE4-0BAB14BCD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89" y="503179"/>
            <a:ext cx="5756275" cy="3516989"/>
          </a:xfrm>
          <a:prstGeom prst="rect">
            <a:avLst/>
          </a:prstGeom>
        </p:spPr>
      </p:pic>
      <p:sp>
        <p:nvSpPr>
          <p:cNvPr id="19" name="Google Shape;833;p50">
            <a:extLst>
              <a:ext uri="{FF2B5EF4-FFF2-40B4-BE49-F238E27FC236}">
                <a16:creationId xmlns:a16="http://schemas.microsoft.com/office/drawing/2014/main" id="{887FDCD5-608E-682D-1F8E-91B9AE9B0943}"/>
              </a:ext>
            </a:extLst>
          </p:cNvPr>
          <p:cNvSpPr/>
          <p:nvPr/>
        </p:nvSpPr>
        <p:spPr>
          <a:xfrm rot="21439017">
            <a:off x="6821175" y="2625341"/>
            <a:ext cx="2336024" cy="1978073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chemeClr val="bg1"/>
                </a:solidFill>
                <a:latin typeface="Montserrat" pitchFamily="2" charset="77"/>
              </a:rPr>
              <a:t>Giao diện đăng nhập</a:t>
            </a:r>
            <a:endParaRPr sz="1600">
              <a:solidFill>
                <a:schemeClr val="bg1"/>
              </a:solidFill>
              <a:latin typeface="Montserrat" pitchFamily="2" charset="77"/>
            </a:endParaRPr>
          </a:p>
        </p:txBody>
      </p:sp>
      <p:cxnSp>
        <p:nvCxnSpPr>
          <p:cNvPr id="20" name="Connector: Curved 9">
            <a:extLst>
              <a:ext uri="{FF2B5EF4-FFF2-40B4-BE49-F238E27FC236}">
                <a16:creationId xmlns:a16="http://schemas.microsoft.com/office/drawing/2014/main" id="{5900F44F-375D-8373-A354-48DC2CE99BD2}"/>
              </a:ext>
            </a:extLst>
          </p:cNvPr>
          <p:cNvCxnSpPr>
            <a:cxnSpLocks/>
            <a:endCxn id="16" idx="3"/>
          </p:cNvCxnSpPr>
          <p:nvPr/>
        </p:nvCxnSpPr>
        <p:spPr>
          <a:xfrm rot="10800000">
            <a:off x="5992565" y="2261674"/>
            <a:ext cx="1460859" cy="817952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382270"/>
      </p:ext>
    </p:extLst>
  </p:cSld>
  <p:clrMapOvr>
    <a:masterClrMapping/>
  </p:clrMapOvr>
  <p:transition spd="slow">
    <p:wheel spokes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6"/>
          <p:cNvSpPr txBox="1">
            <a:spLocks noGrp="1"/>
          </p:cNvSpPr>
          <p:nvPr>
            <p:ph type="title"/>
          </p:nvPr>
        </p:nvSpPr>
        <p:spPr>
          <a:xfrm>
            <a:off x="143894" y="136991"/>
            <a:ext cx="4428106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  <a:latin typeface="Montserrat" pitchFamily="2" charset="77"/>
              </a:rPr>
              <a:t>Biểu đồ hoạt động </a:t>
            </a:r>
            <a:endParaRPr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5" name="Google Shape;833;p50">
            <a:extLst>
              <a:ext uri="{FF2B5EF4-FFF2-40B4-BE49-F238E27FC236}">
                <a16:creationId xmlns:a16="http://schemas.microsoft.com/office/drawing/2014/main" id="{6A6A3345-E60C-612F-0DE9-4F5A1ED7816C}"/>
              </a:ext>
            </a:extLst>
          </p:cNvPr>
          <p:cNvSpPr/>
          <p:nvPr/>
        </p:nvSpPr>
        <p:spPr>
          <a:xfrm rot="21439017">
            <a:off x="6762960" y="2448019"/>
            <a:ext cx="2336024" cy="1978073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Giao diện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“Đăng nhập”</a:t>
            </a:r>
            <a:endParaRPr sz="180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07B688-5BC8-1483-C9FE-3B5EED99C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31" y="805384"/>
            <a:ext cx="4428106" cy="4011268"/>
          </a:xfrm>
          <a:prstGeom prst="rect">
            <a:avLst/>
          </a:prstGeom>
        </p:spPr>
      </p:pic>
      <p:cxnSp>
        <p:nvCxnSpPr>
          <p:cNvPr id="6" name="Connector: Curved 9">
            <a:extLst>
              <a:ext uri="{FF2B5EF4-FFF2-40B4-BE49-F238E27FC236}">
                <a16:creationId xmlns:a16="http://schemas.microsoft.com/office/drawing/2014/main" id="{C6B378D3-70AF-0542-1FFF-C31DB6BC1BB9}"/>
              </a:ext>
            </a:extLst>
          </p:cNvPr>
          <p:cNvCxnSpPr>
            <a:cxnSpLocks/>
          </p:cNvCxnSpPr>
          <p:nvPr/>
        </p:nvCxnSpPr>
        <p:spPr>
          <a:xfrm rot="10800000">
            <a:off x="5428500" y="2214333"/>
            <a:ext cx="1929231" cy="741519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144972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8EF28B9-BB32-85A3-987E-D6A128FB4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352" y="0"/>
            <a:ext cx="3551758" cy="5143500"/>
          </a:xfrm>
          <a:prstGeom prst="rect">
            <a:avLst/>
          </a:prstGeom>
        </p:spPr>
      </p:pic>
      <p:sp>
        <p:nvSpPr>
          <p:cNvPr id="8" name="Google Shape;833;p50">
            <a:extLst>
              <a:ext uri="{FF2B5EF4-FFF2-40B4-BE49-F238E27FC236}">
                <a16:creationId xmlns:a16="http://schemas.microsoft.com/office/drawing/2014/main" id="{C6E20D53-2140-C441-58C0-BAD5AAAE3C6B}"/>
              </a:ext>
            </a:extLst>
          </p:cNvPr>
          <p:cNvSpPr/>
          <p:nvPr/>
        </p:nvSpPr>
        <p:spPr>
          <a:xfrm rot="21439017">
            <a:off x="45017" y="2625342"/>
            <a:ext cx="2336024" cy="1978073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Giao diện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“Sản phẩm”</a:t>
            </a:r>
            <a:endParaRPr sz="1800">
              <a:solidFill>
                <a:schemeClr val="bg1"/>
              </a:solidFill>
              <a:latin typeface="Montserrat" pitchFamily="2" charset="77"/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56AE8B75-1DE3-BB1F-E6FD-7F1C8A942C0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339163" y="2571750"/>
            <a:ext cx="2153189" cy="841301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706459"/>
      </p:ext>
    </p:extLst>
  </p:cSld>
  <p:clrMapOvr>
    <a:masterClrMapping/>
  </p:clrMapOvr>
  <p:transition spd="slow">
    <p:wheel spokes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E6B9B96-B015-C00F-EC08-876A99C32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07" y="0"/>
            <a:ext cx="4217840" cy="5143500"/>
          </a:xfrm>
          <a:prstGeom prst="rect">
            <a:avLst/>
          </a:prstGeom>
        </p:spPr>
      </p:pic>
      <p:sp>
        <p:nvSpPr>
          <p:cNvPr id="6" name="Google Shape;833;p50">
            <a:extLst>
              <a:ext uri="{FF2B5EF4-FFF2-40B4-BE49-F238E27FC236}">
                <a16:creationId xmlns:a16="http://schemas.microsoft.com/office/drawing/2014/main" id="{FF77F3BF-7FFB-F831-26DD-CC2A7DA12B36}"/>
              </a:ext>
            </a:extLst>
          </p:cNvPr>
          <p:cNvSpPr/>
          <p:nvPr/>
        </p:nvSpPr>
        <p:spPr>
          <a:xfrm rot="21439017">
            <a:off x="6006651" y="2360577"/>
            <a:ext cx="3002560" cy="250889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Giao diện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“Quản lý sản phẩm”</a:t>
            </a:r>
            <a:endParaRPr sz="1800">
              <a:solidFill>
                <a:schemeClr val="bg1"/>
              </a:solidFill>
              <a:latin typeface="Montserrat" pitchFamily="2" charset="77"/>
            </a:endParaRPr>
          </a:p>
        </p:txBody>
      </p:sp>
      <p:cxnSp>
        <p:nvCxnSpPr>
          <p:cNvPr id="7" name="Connector: Curved 9">
            <a:extLst>
              <a:ext uri="{FF2B5EF4-FFF2-40B4-BE49-F238E27FC236}">
                <a16:creationId xmlns:a16="http://schemas.microsoft.com/office/drawing/2014/main" id="{7D9AE0B7-5892-BD94-79CB-A7DDD5B89ECA}"/>
              </a:ext>
            </a:extLst>
          </p:cNvPr>
          <p:cNvCxnSpPr>
            <a:cxnSpLocks/>
          </p:cNvCxnSpPr>
          <p:nvPr/>
        </p:nvCxnSpPr>
        <p:spPr>
          <a:xfrm rot="10800000">
            <a:off x="4848447" y="2214333"/>
            <a:ext cx="1929231" cy="741519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823278"/>
      </p:ext>
    </p:extLst>
  </p:cSld>
  <p:clrMapOvr>
    <a:masterClrMapping/>
  </p:clrMapOvr>
  <p:transition spd="slow">
    <p:wheel spokes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6"/>
          <p:cNvSpPr txBox="1">
            <a:spLocks noGrp="1"/>
          </p:cNvSpPr>
          <p:nvPr>
            <p:ph type="title"/>
          </p:nvPr>
        </p:nvSpPr>
        <p:spPr>
          <a:xfrm>
            <a:off x="143894" y="136991"/>
            <a:ext cx="4428106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  <a:latin typeface="Montserrat" pitchFamily="2" charset="77"/>
              </a:rPr>
              <a:t>Biểu đồ hoạt động </a:t>
            </a:r>
            <a:endParaRPr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5" name="Google Shape;833;p50">
            <a:extLst>
              <a:ext uri="{FF2B5EF4-FFF2-40B4-BE49-F238E27FC236}">
                <a16:creationId xmlns:a16="http://schemas.microsoft.com/office/drawing/2014/main" id="{6A6A3345-E60C-612F-0DE9-4F5A1ED7816C}"/>
              </a:ext>
            </a:extLst>
          </p:cNvPr>
          <p:cNvSpPr/>
          <p:nvPr/>
        </p:nvSpPr>
        <p:spPr>
          <a:xfrm rot="21439017">
            <a:off x="6164465" y="2967302"/>
            <a:ext cx="2658245" cy="1978073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Giao diện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“Quản lý sản phẩm”</a:t>
            </a:r>
            <a:endParaRPr sz="1800">
              <a:solidFill>
                <a:schemeClr val="bg1"/>
              </a:solidFill>
              <a:latin typeface="Montserrat" pitchFamily="2" charset="77"/>
            </a:endParaRPr>
          </a:p>
        </p:txBody>
      </p:sp>
      <p:cxnSp>
        <p:nvCxnSpPr>
          <p:cNvPr id="6" name="Connector: Curved 9">
            <a:extLst>
              <a:ext uri="{FF2B5EF4-FFF2-40B4-BE49-F238E27FC236}">
                <a16:creationId xmlns:a16="http://schemas.microsoft.com/office/drawing/2014/main" id="{C6B378D3-70AF-0542-1FFF-C31DB6BC1BB9}"/>
              </a:ext>
            </a:extLst>
          </p:cNvPr>
          <p:cNvCxnSpPr>
            <a:cxnSpLocks/>
          </p:cNvCxnSpPr>
          <p:nvPr/>
        </p:nvCxnSpPr>
        <p:spPr>
          <a:xfrm rot="10800000">
            <a:off x="4869711" y="2729535"/>
            <a:ext cx="1929231" cy="741519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E93B5B1F-CD08-1F01-2911-0B9CFFE88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70" y="839972"/>
            <a:ext cx="3997841" cy="416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51712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EE6794A-E9F8-2069-60BB-983740791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3600834" cy="5143500"/>
          </a:xfrm>
          <a:prstGeom prst="rect">
            <a:avLst/>
          </a:prstGeom>
        </p:spPr>
      </p:pic>
      <p:sp>
        <p:nvSpPr>
          <p:cNvPr id="6" name="Google Shape;833;p50">
            <a:extLst>
              <a:ext uri="{FF2B5EF4-FFF2-40B4-BE49-F238E27FC236}">
                <a16:creationId xmlns:a16="http://schemas.microsoft.com/office/drawing/2014/main" id="{67D3BF37-ACB4-08D4-7451-8D152CE2B13C}"/>
              </a:ext>
            </a:extLst>
          </p:cNvPr>
          <p:cNvSpPr/>
          <p:nvPr/>
        </p:nvSpPr>
        <p:spPr>
          <a:xfrm rot="21439017">
            <a:off x="124590" y="2622202"/>
            <a:ext cx="2470212" cy="1978073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Giao diện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“Quản lý đơn hàng”</a:t>
            </a:r>
            <a:endParaRPr sz="1800">
              <a:solidFill>
                <a:schemeClr val="bg1"/>
              </a:solidFill>
              <a:latin typeface="Montserrat" pitchFamily="2" charset="77"/>
            </a:endParaRPr>
          </a:p>
        </p:txBody>
      </p:sp>
      <p:cxnSp>
        <p:nvCxnSpPr>
          <p:cNvPr id="7" name="Connector: Curved 9">
            <a:extLst>
              <a:ext uri="{FF2B5EF4-FFF2-40B4-BE49-F238E27FC236}">
                <a16:creationId xmlns:a16="http://schemas.microsoft.com/office/drawing/2014/main" id="{9512532E-29B3-E7C4-E41F-E8648F96590F}"/>
              </a:ext>
            </a:extLst>
          </p:cNvPr>
          <p:cNvCxnSpPr>
            <a:cxnSpLocks/>
          </p:cNvCxnSpPr>
          <p:nvPr/>
        </p:nvCxnSpPr>
        <p:spPr>
          <a:xfrm flipV="1">
            <a:off x="2562447" y="2571750"/>
            <a:ext cx="2009552" cy="894464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127579"/>
      </p:ext>
    </p:extLst>
  </p:cSld>
  <p:clrMapOvr>
    <a:masterClrMapping/>
  </p:clrMapOvr>
  <p:transition spd="slow">
    <p:wheel spokes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6"/>
          <p:cNvSpPr txBox="1">
            <a:spLocks noGrp="1"/>
          </p:cNvSpPr>
          <p:nvPr>
            <p:ph type="title"/>
          </p:nvPr>
        </p:nvSpPr>
        <p:spPr>
          <a:xfrm>
            <a:off x="143894" y="136991"/>
            <a:ext cx="4428106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  <a:latin typeface="Montserrat" pitchFamily="2" charset="77"/>
              </a:rPr>
              <a:t>Biểu đồ hoạt động </a:t>
            </a:r>
            <a:endParaRPr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5" name="Google Shape;833;p50">
            <a:extLst>
              <a:ext uri="{FF2B5EF4-FFF2-40B4-BE49-F238E27FC236}">
                <a16:creationId xmlns:a16="http://schemas.microsoft.com/office/drawing/2014/main" id="{6A6A3345-E60C-612F-0DE9-4F5A1ED7816C}"/>
              </a:ext>
            </a:extLst>
          </p:cNvPr>
          <p:cNvSpPr/>
          <p:nvPr/>
        </p:nvSpPr>
        <p:spPr>
          <a:xfrm rot="21439017">
            <a:off x="6164465" y="2967302"/>
            <a:ext cx="2658245" cy="1978073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Giao diện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bg1"/>
                </a:solidFill>
                <a:latin typeface="Montserrat" pitchFamily="2" charset="77"/>
              </a:rPr>
              <a:t>“Quản lý đơn hàng”</a:t>
            </a:r>
            <a:endParaRPr sz="1800">
              <a:solidFill>
                <a:schemeClr val="bg1"/>
              </a:solidFill>
              <a:latin typeface="Montserrat" pitchFamily="2" charset="77"/>
            </a:endParaRPr>
          </a:p>
        </p:txBody>
      </p:sp>
      <p:cxnSp>
        <p:nvCxnSpPr>
          <p:cNvPr id="6" name="Connector: Curved 9">
            <a:extLst>
              <a:ext uri="{FF2B5EF4-FFF2-40B4-BE49-F238E27FC236}">
                <a16:creationId xmlns:a16="http://schemas.microsoft.com/office/drawing/2014/main" id="{C6B378D3-70AF-0542-1FFF-C31DB6BC1BB9}"/>
              </a:ext>
            </a:extLst>
          </p:cNvPr>
          <p:cNvCxnSpPr>
            <a:cxnSpLocks/>
          </p:cNvCxnSpPr>
          <p:nvPr/>
        </p:nvCxnSpPr>
        <p:spPr>
          <a:xfrm rot="10800000">
            <a:off x="4869711" y="2729535"/>
            <a:ext cx="1929231" cy="741519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F0CD163-D7E5-5673-930B-0DB216992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12" y="1028668"/>
            <a:ext cx="3657599" cy="397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52327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10">
              <a:schemeClr val="tx1">
                <a:lumMod val="48000"/>
              </a:schemeClr>
            </a:gs>
            <a:gs pos="68979">
              <a:srgbClr val="45463D"/>
            </a:gs>
            <a:gs pos="33000">
              <a:schemeClr val="tx1"/>
            </a:gs>
            <a:gs pos="0">
              <a:srgbClr val="381101"/>
            </a:gs>
            <a:gs pos="100000">
              <a:schemeClr val="tx1">
                <a:lumMod val="75000"/>
                <a:lumOff val="25000"/>
              </a:schemeClr>
            </a:gs>
          </a:gsLst>
          <a:lin ang="18900044" scaled="0"/>
        </a:gra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bg1">
                    <a:lumMod val="90000"/>
                  </a:schemeClr>
                </a:solidFill>
                <a:latin typeface="Montserrat" pitchFamily="2" charset="77"/>
              </a:rPr>
              <a:t>KẾT LUẬN </a:t>
            </a:r>
            <a:endParaRPr sz="4000" b="1">
              <a:solidFill>
                <a:schemeClr val="bg1">
                  <a:lumMod val="90000"/>
                </a:schemeClr>
              </a:solidFill>
              <a:latin typeface="Montserrat" pitchFamily="2" charset="77"/>
              <a:ea typeface="Archivo"/>
              <a:cs typeface="Archivo"/>
              <a:sym typeface="Archivo"/>
            </a:endParaRPr>
          </a:p>
        </p:txBody>
      </p:sp>
      <p:sp>
        <p:nvSpPr>
          <p:cNvPr id="393" name="Google Shape;393;p50"/>
          <p:cNvSpPr txBox="1">
            <a:spLocks noGrp="1"/>
          </p:cNvSpPr>
          <p:nvPr>
            <p:ph type="subTitle" idx="1"/>
          </p:nvPr>
        </p:nvSpPr>
        <p:spPr>
          <a:xfrm>
            <a:off x="3314919" y="3504518"/>
            <a:ext cx="2945383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Chỉ người có user + password của hệ thống mới có quyền truy cập quản trị hệ thống. </a:t>
            </a:r>
            <a:endParaRPr lang="en-VN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</p:txBody>
      </p:sp>
      <p:sp>
        <p:nvSpPr>
          <p:cNvPr id="394" name="Google Shape;394;p50"/>
          <p:cNvSpPr txBox="1">
            <a:spLocks noGrp="1"/>
          </p:cNvSpPr>
          <p:nvPr>
            <p:ph type="subTitle" idx="2"/>
          </p:nvPr>
        </p:nvSpPr>
        <p:spPr>
          <a:xfrm>
            <a:off x="3647079" y="2786645"/>
            <a:ext cx="2152821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Yêu cầu bảo mật </a:t>
            </a:r>
            <a:endParaRPr u="sng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</p:txBody>
      </p:sp>
      <p:sp>
        <p:nvSpPr>
          <p:cNvPr id="397" name="Google Shape;397;p50"/>
          <p:cNvSpPr txBox="1">
            <a:spLocks noGrp="1"/>
          </p:cNvSpPr>
          <p:nvPr>
            <p:ph type="subTitle" idx="5"/>
          </p:nvPr>
        </p:nvSpPr>
        <p:spPr>
          <a:xfrm>
            <a:off x="6973064" y="3415266"/>
            <a:ext cx="19380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PowerDesigner</a:t>
            </a:r>
          </a:p>
        </p:txBody>
      </p:sp>
      <p:sp>
        <p:nvSpPr>
          <p:cNvPr id="398" name="Google Shape;398;p50"/>
          <p:cNvSpPr txBox="1">
            <a:spLocks noGrp="1"/>
          </p:cNvSpPr>
          <p:nvPr>
            <p:ph type="subTitle" idx="6"/>
          </p:nvPr>
        </p:nvSpPr>
        <p:spPr>
          <a:xfrm>
            <a:off x="6596003" y="2800587"/>
            <a:ext cx="2390945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  <a:ea typeface="Archivo"/>
                <a:cs typeface="Archivo"/>
                <a:sym typeface="Archivo"/>
              </a:rPr>
              <a:t>Công cụ phát triển</a:t>
            </a:r>
            <a:endParaRPr u="sng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</p:txBody>
      </p:sp>
      <p:sp>
        <p:nvSpPr>
          <p:cNvPr id="399" name="Google Shape;399;p50"/>
          <p:cNvSpPr txBox="1">
            <a:spLocks noGrp="1"/>
          </p:cNvSpPr>
          <p:nvPr>
            <p:ph type="subTitle" idx="7"/>
          </p:nvPr>
        </p:nvSpPr>
        <p:spPr>
          <a:xfrm>
            <a:off x="221846" y="3411296"/>
            <a:ext cx="19380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Thời gian: 2 tuần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Thành viên: 2 người</a:t>
            </a:r>
            <a:endParaRPr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</p:txBody>
      </p:sp>
      <p:sp>
        <p:nvSpPr>
          <p:cNvPr id="400" name="Google Shape;400;p50"/>
          <p:cNvSpPr txBox="1">
            <a:spLocks noGrp="1"/>
          </p:cNvSpPr>
          <p:nvPr>
            <p:ph type="subTitle" idx="8"/>
          </p:nvPr>
        </p:nvSpPr>
        <p:spPr>
          <a:xfrm>
            <a:off x="157052" y="2777210"/>
            <a:ext cx="2390945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u="sng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  <a:ea typeface="Archivo"/>
                <a:cs typeface="Archivo"/>
                <a:sym typeface="Archivo"/>
              </a:rPr>
              <a:t>Khả thi về kỹ thuật </a:t>
            </a:r>
            <a:endParaRPr u="sng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  <a:ea typeface="Archivo"/>
              <a:cs typeface="Archivo"/>
              <a:sym typeface="Archivo"/>
            </a:endParaRPr>
          </a:p>
        </p:txBody>
      </p:sp>
      <p:sp>
        <p:nvSpPr>
          <p:cNvPr id="427" name="Google Shape;427;p50"/>
          <p:cNvSpPr/>
          <p:nvPr/>
        </p:nvSpPr>
        <p:spPr>
          <a:xfrm>
            <a:off x="713100" y="1112200"/>
            <a:ext cx="77178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48" name="Google Shape;1162;p52">
            <a:extLst>
              <a:ext uri="{FF2B5EF4-FFF2-40B4-BE49-F238E27FC236}">
                <a16:creationId xmlns:a16="http://schemas.microsoft.com/office/drawing/2014/main" id="{DBFA78EC-F1C8-FF8E-B7F9-0BF80CA67025}"/>
              </a:ext>
            </a:extLst>
          </p:cNvPr>
          <p:cNvGrpSpPr/>
          <p:nvPr/>
        </p:nvGrpSpPr>
        <p:grpSpPr>
          <a:xfrm>
            <a:off x="880255" y="1855294"/>
            <a:ext cx="798517" cy="614598"/>
            <a:chOff x="7220227" y="2734286"/>
            <a:chExt cx="373585" cy="366386"/>
          </a:xfrm>
          <a:gradFill>
            <a:gsLst>
              <a:gs pos="69010">
                <a:schemeClr val="accent3">
                  <a:lumMod val="40000"/>
                  <a:lumOff val="60000"/>
                </a:schemeClr>
              </a:gs>
              <a:gs pos="41006">
                <a:schemeClr val="accent1">
                  <a:lumMod val="40000"/>
                  <a:lumOff val="60000"/>
                </a:schemeClr>
              </a:gs>
              <a:gs pos="3000">
                <a:schemeClr val="accent1">
                  <a:lumMod val="60000"/>
                  <a:lumOff val="40000"/>
                </a:schemeClr>
              </a:gs>
            </a:gsLst>
            <a:lin ang="18900044" scaled="0"/>
          </a:gradFill>
        </p:grpSpPr>
        <p:sp>
          <p:nvSpPr>
            <p:cNvPr id="49" name="Google Shape;1163;p52">
              <a:extLst>
                <a:ext uri="{FF2B5EF4-FFF2-40B4-BE49-F238E27FC236}">
                  <a16:creationId xmlns:a16="http://schemas.microsoft.com/office/drawing/2014/main" id="{6F234C51-97AF-FEF3-DF15-5F369CBE51AB}"/>
                </a:ext>
              </a:extLst>
            </p:cNvPr>
            <p:cNvSpPr/>
            <p:nvPr/>
          </p:nvSpPr>
          <p:spPr>
            <a:xfrm>
              <a:off x="7485891" y="2958351"/>
              <a:ext cx="107921" cy="121293"/>
            </a:xfrm>
            <a:custGeom>
              <a:avLst/>
              <a:gdLst/>
              <a:ahLst/>
              <a:cxnLst/>
              <a:rect l="l" t="t" r="r" b="b"/>
              <a:pathLst>
                <a:path w="4003" h="4499" extrusionOk="0">
                  <a:moveTo>
                    <a:pt x="843" y="0"/>
                  </a:moveTo>
                  <a:lnTo>
                    <a:pt x="0" y="843"/>
                  </a:lnTo>
                  <a:lnTo>
                    <a:pt x="3657" y="4498"/>
                  </a:lnTo>
                  <a:cubicBezTo>
                    <a:pt x="4002" y="3882"/>
                    <a:pt x="3928" y="3084"/>
                    <a:pt x="3401" y="2572"/>
                  </a:cubicBezTo>
                  <a:lnTo>
                    <a:pt x="843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0" name="Google Shape;1164;p52">
              <a:extLst>
                <a:ext uri="{FF2B5EF4-FFF2-40B4-BE49-F238E27FC236}">
                  <a16:creationId xmlns:a16="http://schemas.microsoft.com/office/drawing/2014/main" id="{C219FBED-1805-A59E-E971-D45D970DCC21}"/>
                </a:ext>
              </a:extLst>
            </p:cNvPr>
            <p:cNvSpPr/>
            <p:nvPr/>
          </p:nvSpPr>
          <p:spPr>
            <a:xfrm>
              <a:off x="7448174" y="2996472"/>
              <a:ext cx="120916" cy="104200"/>
            </a:xfrm>
            <a:custGeom>
              <a:avLst/>
              <a:gdLst/>
              <a:ahLst/>
              <a:cxnLst/>
              <a:rect l="l" t="t" r="r" b="b"/>
              <a:pathLst>
                <a:path w="4485" h="3865" extrusionOk="0">
                  <a:moveTo>
                    <a:pt x="843" y="0"/>
                  </a:moveTo>
                  <a:lnTo>
                    <a:pt x="1" y="843"/>
                  </a:lnTo>
                  <a:lnTo>
                    <a:pt x="2559" y="3401"/>
                  </a:lnTo>
                  <a:cubicBezTo>
                    <a:pt x="2869" y="3711"/>
                    <a:pt x="3273" y="3864"/>
                    <a:pt x="3676" y="3864"/>
                  </a:cubicBezTo>
                  <a:cubicBezTo>
                    <a:pt x="3957" y="3864"/>
                    <a:pt x="4237" y="3790"/>
                    <a:pt x="4484" y="3641"/>
                  </a:cubicBezTo>
                  <a:lnTo>
                    <a:pt x="843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1" name="Google Shape;1165;p52">
              <a:extLst>
                <a:ext uri="{FF2B5EF4-FFF2-40B4-BE49-F238E27FC236}">
                  <a16:creationId xmlns:a16="http://schemas.microsoft.com/office/drawing/2014/main" id="{52810529-C79B-EB9D-4F8F-5C98DEB400ED}"/>
                </a:ext>
              </a:extLst>
            </p:cNvPr>
            <p:cNvSpPr/>
            <p:nvPr/>
          </p:nvSpPr>
          <p:spPr>
            <a:xfrm>
              <a:off x="7398271" y="2909877"/>
              <a:ext cx="95358" cy="94306"/>
            </a:xfrm>
            <a:custGeom>
              <a:avLst/>
              <a:gdLst/>
              <a:ahLst/>
              <a:cxnLst/>
              <a:rect l="l" t="t" r="r" b="b"/>
              <a:pathLst>
                <a:path w="3537" h="3498" extrusionOk="0">
                  <a:moveTo>
                    <a:pt x="2130" y="0"/>
                  </a:moveTo>
                  <a:cubicBezTo>
                    <a:pt x="2028" y="0"/>
                    <a:pt x="1927" y="38"/>
                    <a:pt x="1852" y="113"/>
                  </a:cubicBezTo>
                  <a:lnTo>
                    <a:pt x="151" y="1798"/>
                  </a:lnTo>
                  <a:cubicBezTo>
                    <a:pt x="1" y="1963"/>
                    <a:pt x="1" y="2204"/>
                    <a:pt x="151" y="2370"/>
                  </a:cubicBezTo>
                  <a:lnTo>
                    <a:pt x="1280" y="3498"/>
                  </a:lnTo>
                  <a:lnTo>
                    <a:pt x="3537" y="1241"/>
                  </a:lnTo>
                  <a:lnTo>
                    <a:pt x="2408" y="113"/>
                  </a:lnTo>
                  <a:cubicBezTo>
                    <a:pt x="2333" y="38"/>
                    <a:pt x="2231" y="0"/>
                    <a:pt x="2130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2" name="Google Shape;1166;p52">
              <a:extLst>
                <a:ext uri="{FF2B5EF4-FFF2-40B4-BE49-F238E27FC236}">
                  <a16:creationId xmlns:a16="http://schemas.microsoft.com/office/drawing/2014/main" id="{716BD17A-42D5-5CF5-617F-3108336D3B44}"/>
                </a:ext>
              </a:extLst>
            </p:cNvPr>
            <p:cNvSpPr/>
            <p:nvPr/>
          </p:nvSpPr>
          <p:spPr>
            <a:xfrm>
              <a:off x="7221845" y="2734286"/>
              <a:ext cx="203656" cy="201364"/>
            </a:xfrm>
            <a:custGeom>
              <a:avLst/>
              <a:gdLst/>
              <a:ahLst/>
              <a:cxnLst/>
              <a:rect l="l" t="t" r="r" b="b"/>
              <a:pathLst>
                <a:path w="7554" h="7469" extrusionOk="0">
                  <a:moveTo>
                    <a:pt x="2444" y="0"/>
                  </a:moveTo>
                  <a:cubicBezTo>
                    <a:pt x="2336" y="0"/>
                    <a:pt x="2228" y="7"/>
                    <a:pt x="2121" y="21"/>
                  </a:cubicBezTo>
                  <a:cubicBezTo>
                    <a:pt x="1971" y="51"/>
                    <a:pt x="1850" y="157"/>
                    <a:pt x="1806" y="291"/>
                  </a:cubicBezTo>
                  <a:cubicBezTo>
                    <a:pt x="1760" y="442"/>
                    <a:pt x="1790" y="592"/>
                    <a:pt x="1896" y="698"/>
                  </a:cubicBezTo>
                  <a:lnTo>
                    <a:pt x="3024" y="1826"/>
                  </a:lnTo>
                  <a:lnTo>
                    <a:pt x="1896" y="2955"/>
                  </a:lnTo>
                  <a:lnTo>
                    <a:pt x="783" y="1826"/>
                  </a:lnTo>
                  <a:cubicBezTo>
                    <a:pt x="709" y="1753"/>
                    <a:pt x="605" y="1716"/>
                    <a:pt x="503" y="1716"/>
                  </a:cubicBezTo>
                  <a:cubicBezTo>
                    <a:pt x="460" y="1716"/>
                    <a:pt x="417" y="1722"/>
                    <a:pt x="376" y="1736"/>
                  </a:cubicBezTo>
                  <a:cubicBezTo>
                    <a:pt x="226" y="1781"/>
                    <a:pt x="121" y="1902"/>
                    <a:pt x="105" y="2052"/>
                  </a:cubicBezTo>
                  <a:cubicBezTo>
                    <a:pt x="0" y="2774"/>
                    <a:pt x="226" y="3527"/>
                    <a:pt x="767" y="4068"/>
                  </a:cubicBezTo>
                  <a:cubicBezTo>
                    <a:pt x="1234" y="4535"/>
                    <a:pt x="1840" y="4766"/>
                    <a:pt x="2447" y="4766"/>
                  </a:cubicBezTo>
                  <a:cubicBezTo>
                    <a:pt x="2798" y="4766"/>
                    <a:pt x="3150" y="4689"/>
                    <a:pt x="3475" y="4534"/>
                  </a:cubicBezTo>
                  <a:lnTo>
                    <a:pt x="6424" y="7469"/>
                  </a:lnTo>
                  <a:lnTo>
                    <a:pt x="7553" y="6340"/>
                  </a:lnTo>
                  <a:lnTo>
                    <a:pt x="4604" y="3406"/>
                  </a:lnTo>
                  <a:cubicBezTo>
                    <a:pt x="5026" y="2518"/>
                    <a:pt x="4890" y="1435"/>
                    <a:pt x="4153" y="698"/>
                  </a:cubicBezTo>
                  <a:cubicBezTo>
                    <a:pt x="3678" y="224"/>
                    <a:pt x="3062" y="0"/>
                    <a:pt x="2444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3" name="Google Shape;1167;p52">
              <a:extLst>
                <a:ext uri="{FF2B5EF4-FFF2-40B4-BE49-F238E27FC236}">
                  <a16:creationId xmlns:a16="http://schemas.microsoft.com/office/drawing/2014/main" id="{569A07F8-1BFA-A515-ECAB-C2528E4D28F3}"/>
                </a:ext>
              </a:extLst>
            </p:cNvPr>
            <p:cNvSpPr/>
            <p:nvPr/>
          </p:nvSpPr>
          <p:spPr>
            <a:xfrm>
              <a:off x="7220227" y="2958351"/>
              <a:ext cx="107921" cy="121293"/>
            </a:xfrm>
            <a:custGeom>
              <a:avLst/>
              <a:gdLst/>
              <a:ahLst/>
              <a:cxnLst/>
              <a:rect l="l" t="t" r="r" b="b"/>
              <a:pathLst>
                <a:path w="4003" h="4499" extrusionOk="0">
                  <a:moveTo>
                    <a:pt x="3160" y="0"/>
                  </a:moveTo>
                  <a:lnTo>
                    <a:pt x="602" y="2572"/>
                  </a:lnTo>
                  <a:cubicBezTo>
                    <a:pt x="75" y="3084"/>
                    <a:pt x="0" y="3882"/>
                    <a:pt x="361" y="4498"/>
                  </a:cubicBezTo>
                  <a:lnTo>
                    <a:pt x="4002" y="843"/>
                  </a:lnTo>
                  <a:lnTo>
                    <a:pt x="316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4" name="Google Shape;1168;p52">
              <a:extLst>
                <a:ext uri="{FF2B5EF4-FFF2-40B4-BE49-F238E27FC236}">
                  <a16:creationId xmlns:a16="http://schemas.microsoft.com/office/drawing/2014/main" id="{E315A2B1-AA9E-5D8A-E5AB-F4D593F54A82}"/>
                </a:ext>
              </a:extLst>
            </p:cNvPr>
            <p:cNvSpPr/>
            <p:nvPr/>
          </p:nvSpPr>
          <p:spPr>
            <a:xfrm>
              <a:off x="7244950" y="2996472"/>
              <a:ext cx="121320" cy="104200"/>
            </a:xfrm>
            <a:custGeom>
              <a:avLst/>
              <a:gdLst/>
              <a:ahLst/>
              <a:cxnLst/>
              <a:rect l="l" t="t" r="r" b="b"/>
              <a:pathLst>
                <a:path w="4500" h="3865" extrusionOk="0">
                  <a:moveTo>
                    <a:pt x="3657" y="0"/>
                  </a:moveTo>
                  <a:lnTo>
                    <a:pt x="0" y="3641"/>
                  </a:lnTo>
                  <a:cubicBezTo>
                    <a:pt x="254" y="3790"/>
                    <a:pt x="538" y="3864"/>
                    <a:pt x="821" y="3864"/>
                  </a:cubicBezTo>
                  <a:cubicBezTo>
                    <a:pt x="1227" y="3864"/>
                    <a:pt x="1631" y="3711"/>
                    <a:pt x="1942" y="3401"/>
                  </a:cubicBezTo>
                  <a:lnTo>
                    <a:pt x="4500" y="843"/>
                  </a:lnTo>
                  <a:lnTo>
                    <a:pt x="3657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5" name="Google Shape;1169;p52">
              <a:extLst>
                <a:ext uri="{FF2B5EF4-FFF2-40B4-BE49-F238E27FC236}">
                  <a16:creationId xmlns:a16="http://schemas.microsoft.com/office/drawing/2014/main" id="{13CB1BC2-795A-A787-9219-22BF44D1ACFF}"/>
                </a:ext>
              </a:extLst>
            </p:cNvPr>
            <p:cNvSpPr/>
            <p:nvPr/>
          </p:nvSpPr>
          <p:spPr>
            <a:xfrm>
              <a:off x="7422212" y="2734421"/>
              <a:ext cx="168770" cy="157015"/>
            </a:xfrm>
            <a:custGeom>
              <a:avLst/>
              <a:gdLst/>
              <a:ahLst/>
              <a:cxnLst/>
              <a:rect l="l" t="t" r="r" b="b"/>
              <a:pathLst>
                <a:path w="6260" h="5824" extrusionOk="0">
                  <a:moveTo>
                    <a:pt x="5127" y="1"/>
                  </a:moveTo>
                  <a:cubicBezTo>
                    <a:pt x="5060" y="1"/>
                    <a:pt x="4995" y="16"/>
                    <a:pt x="4936" y="46"/>
                  </a:cubicBezTo>
                  <a:lnTo>
                    <a:pt x="2829" y="1219"/>
                  </a:lnTo>
                  <a:cubicBezTo>
                    <a:pt x="2724" y="1279"/>
                    <a:pt x="2649" y="1385"/>
                    <a:pt x="2633" y="1490"/>
                  </a:cubicBezTo>
                  <a:lnTo>
                    <a:pt x="2378" y="2724"/>
                  </a:lnTo>
                  <a:lnTo>
                    <a:pt x="1" y="5101"/>
                  </a:lnTo>
                  <a:lnTo>
                    <a:pt x="723" y="5823"/>
                  </a:lnTo>
                  <a:cubicBezTo>
                    <a:pt x="888" y="5748"/>
                    <a:pt x="1054" y="5703"/>
                    <a:pt x="1235" y="5703"/>
                  </a:cubicBezTo>
                  <a:cubicBezTo>
                    <a:pt x="1355" y="5703"/>
                    <a:pt x="1475" y="5733"/>
                    <a:pt x="1596" y="5763"/>
                  </a:cubicBezTo>
                  <a:lnTo>
                    <a:pt x="3506" y="3853"/>
                  </a:lnTo>
                  <a:lnTo>
                    <a:pt x="4740" y="3596"/>
                  </a:lnTo>
                  <a:cubicBezTo>
                    <a:pt x="4846" y="3582"/>
                    <a:pt x="4950" y="3506"/>
                    <a:pt x="5010" y="3401"/>
                  </a:cubicBezTo>
                  <a:lnTo>
                    <a:pt x="6184" y="1295"/>
                  </a:lnTo>
                  <a:cubicBezTo>
                    <a:pt x="6260" y="1145"/>
                    <a:pt x="6244" y="948"/>
                    <a:pt x="6109" y="814"/>
                  </a:cubicBezTo>
                  <a:lnTo>
                    <a:pt x="5417" y="122"/>
                  </a:lnTo>
                  <a:cubicBezTo>
                    <a:pt x="5334" y="39"/>
                    <a:pt x="5230" y="1"/>
                    <a:pt x="5127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6" name="Google Shape;1170;p52">
              <a:extLst>
                <a:ext uri="{FF2B5EF4-FFF2-40B4-BE49-F238E27FC236}">
                  <a16:creationId xmlns:a16="http://schemas.microsoft.com/office/drawing/2014/main" id="{28204F7D-5979-8A1F-7634-766FB084D275}"/>
                </a:ext>
              </a:extLst>
            </p:cNvPr>
            <p:cNvSpPr/>
            <p:nvPr/>
          </p:nvSpPr>
          <p:spPr>
            <a:xfrm>
              <a:off x="7320384" y="2917345"/>
              <a:ext cx="71417" cy="86838"/>
            </a:xfrm>
            <a:custGeom>
              <a:avLst/>
              <a:gdLst/>
              <a:ahLst/>
              <a:cxnLst/>
              <a:rect l="l" t="t" r="r" b="b"/>
              <a:pathLst>
                <a:path w="2649" h="3221" extrusionOk="0">
                  <a:moveTo>
                    <a:pt x="964" y="1"/>
                  </a:moveTo>
                  <a:lnTo>
                    <a:pt x="1" y="964"/>
                  </a:lnTo>
                  <a:lnTo>
                    <a:pt x="2258" y="3221"/>
                  </a:lnTo>
                  <a:lnTo>
                    <a:pt x="2649" y="2815"/>
                  </a:lnTo>
                  <a:lnTo>
                    <a:pt x="2484" y="2649"/>
                  </a:lnTo>
                  <a:cubicBezTo>
                    <a:pt x="2123" y="2288"/>
                    <a:pt x="2047" y="1746"/>
                    <a:pt x="2258" y="1295"/>
                  </a:cubicBezTo>
                  <a:lnTo>
                    <a:pt x="964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71" name="Google Shape;2363;p76">
            <a:extLst>
              <a:ext uri="{FF2B5EF4-FFF2-40B4-BE49-F238E27FC236}">
                <a16:creationId xmlns:a16="http://schemas.microsoft.com/office/drawing/2014/main" id="{E0D0E318-975D-B52F-7BA5-16C9CC5576D5}"/>
              </a:ext>
            </a:extLst>
          </p:cNvPr>
          <p:cNvGrpSpPr/>
          <p:nvPr/>
        </p:nvGrpSpPr>
        <p:grpSpPr>
          <a:xfrm>
            <a:off x="7481611" y="1872693"/>
            <a:ext cx="684799" cy="730506"/>
            <a:chOff x="713620" y="1566649"/>
            <a:chExt cx="422679" cy="371185"/>
          </a:xfrm>
          <a:gradFill>
            <a:gsLst>
              <a:gs pos="100000">
                <a:schemeClr val="accent3">
                  <a:lumMod val="20000"/>
                  <a:lumOff val="80000"/>
                </a:schemeClr>
              </a:gs>
              <a:gs pos="100000">
                <a:srgbClr val="45463D"/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8900044" scaled="0"/>
          </a:gradFill>
        </p:grpSpPr>
        <p:sp>
          <p:nvSpPr>
            <p:cNvPr id="72" name="Google Shape;2364;p76">
              <a:extLst>
                <a:ext uri="{FF2B5EF4-FFF2-40B4-BE49-F238E27FC236}">
                  <a16:creationId xmlns:a16="http://schemas.microsoft.com/office/drawing/2014/main" id="{A49C500E-DC20-9860-A244-9212B810EDA1}"/>
                </a:ext>
              </a:extLst>
            </p:cNvPr>
            <p:cNvSpPr/>
            <p:nvPr/>
          </p:nvSpPr>
          <p:spPr>
            <a:xfrm>
              <a:off x="713620" y="1690368"/>
              <a:ext cx="422679" cy="247466"/>
            </a:xfrm>
            <a:custGeom>
              <a:avLst/>
              <a:gdLst/>
              <a:ahLst/>
              <a:cxnLst/>
              <a:rect l="l" t="t" r="r" b="b"/>
              <a:pathLst>
                <a:path w="15678" h="9179" extrusionOk="0">
                  <a:moveTo>
                    <a:pt x="13346" y="1369"/>
                  </a:moveTo>
                  <a:cubicBezTo>
                    <a:pt x="13601" y="1369"/>
                    <a:pt x="13812" y="1580"/>
                    <a:pt x="13812" y="1836"/>
                  </a:cubicBezTo>
                  <a:cubicBezTo>
                    <a:pt x="13812" y="2091"/>
                    <a:pt x="13601" y="2287"/>
                    <a:pt x="13346" y="2287"/>
                  </a:cubicBezTo>
                  <a:lnTo>
                    <a:pt x="2333" y="2287"/>
                  </a:lnTo>
                  <a:cubicBezTo>
                    <a:pt x="2076" y="2287"/>
                    <a:pt x="1866" y="2091"/>
                    <a:pt x="1866" y="1836"/>
                  </a:cubicBezTo>
                  <a:cubicBezTo>
                    <a:pt x="1866" y="1580"/>
                    <a:pt x="2076" y="1369"/>
                    <a:pt x="2333" y="1369"/>
                  </a:cubicBezTo>
                  <a:close/>
                  <a:moveTo>
                    <a:pt x="5085" y="3205"/>
                  </a:moveTo>
                  <a:cubicBezTo>
                    <a:pt x="5206" y="3205"/>
                    <a:pt x="5326" y="3250"/>
                    <a:pt x="5416" y="3341"/>
                  </a:cubicBezTo>
                  <a:cubicBezTo>
                    <a:pt x="5582" y="3521"/>
                    <a:pt x="5582" y="3822"/>
                    <a:pt x="5416" y="3987"/>
                  </a:cubicBezTo>
                  <a:lnTo>
                    <a:pt x="3897" y="5507"/>
                  </a:lnTo>
                  <a:lnTo>
                    <a:pt x="5416" y="7012"/>
                  </a:lnTo>
                  <a:cubicBezTo>
                    <a:pt x="5582" y="7192"/>
                    <a:pt x="5582" y="7493"/>
                    <a:pt x="5416" y="7658"/>
                  </a:cubicBezTo>
                  <a:cubicBezTo>
                    <a:pt x="5326" y="7748"/>
                    <a:pt x="5206" y="7793"/>
                    <a:pt x="5085" y="7793"/>
                  </a:cubicBezTo>
                  <a:cubicBezTo>
                    <a:pt x="4965" y="7793"/>
                    <a:pt x="4845" y="7748"/>
                    <a:pt x="4754" y="7658"/>
                  </a:cubicBezTo>
                  <a:lnTo>
                    <a:pt x="2919" y="5822"/>
                  </a:lnTo>
                  <a:cubicBezTo>
                    <a:pt x="2738" y="5657"/>
                    <a:pt x="2738" y="5357"/>
                    <a:pt x="2919" y="5176"/>
                  </a:cubicBezTo>
                  <a:lnTo>
                    <a:pt x="4754" y="3341"/>
                  </a:lnTo>
                  <a:cubicBezTo>
                    <a:pt x="4845" y="3250"/>
                    <a:pt x="4965" y="3205"/>
                    <a:pt x="5085" y="3205"/>
                  </a:cubicBezTo>
                  <a:close/>
                  <a:moveTo>
                    <a:pt x="10592" y="3205"/>
                  </a:moveTo>
                  <a:cubicBezTo>
                    <a:pt x="10712" y="3205"/>
                    <a:pt x="10833" y="3250"/>
                    <a:pt x="10923" y="3341"/>
                  </a:cubicBezTo>
                  <a:lnTo>
                    <a:pt x="12758" y="5176"/>
                  </a:lnTo>
                  <a:cubicBezTo>
                    <a:pt x="12939" y="5357"/>
                    <a:pt x="12939" y="5657"/>
                    <a:pt x="12758" y="5822"/>
                  </a:cubicBezTo>
                  <a:lnTo>
                    <a:pt x="10923" y="7658"/>
                  </a:lnTo>
                  <a:cubicBezTo>
                    <a:pt x="10833" y="7748"/>
                    <a:pt x="10712" y="7793"/>
                    <a:pt x="10592" y="7793"/>
                  </a:cubicBezTo>
                  <a:cubicBezTo>
                    <a:pt x="10472" y="7793"/>
                    <a:pt x="10351" y="7748"/>
                    <a:pt x="10261" y="7658"/>
                  </a:cubicBezTo>
                  <a:cubicBezTo>
                    <a:pt x="10096" y="7493"/>
                    <a:pt x="10096" y="7192"/>
                    <a:pt x="10261" y="7012"/>
                  </a:cubicBezTo>
                  <a:lnTo>
                    <a:pt x="11781" y="5507"/>
                  </a:lnTo>
                  <a:lnTo>
                    <a:pt x="10261" y="3987"/>
                  </a:lnTo>
                  <a:cubicBezTo>
                    <a:pt x="10096" y="3822"/>
                    <a:pt x="10096" y="3521"/>
                    <a:pt x="10261" y="3341"/>
                  </a:cubicBezTo>
                  <a:cubicBezTo>
                    <a:pt x="10351" y="3250"/>
                    <a:pt x="10472" y="3205"/>
                    <a:pt x="10592" y="3205"/>
                  </a:cubicBezTo>
                  <a:close/>
                  <a:moveTo>
                    <a:pt x="8753" y="3211"/>
                  </a:moveTo>
                  <a:cubicBezTo>
                    <a:pt x="8826" y="3211"/>
                    <a:pt x="8899" y="3228"/>
                    <a:pt x="8967" y="3265"/>
                  </a:cubicBezTo>
                  <a:cubicBezTo>
                    <a:pt x="9193" y="3371"/>
                    <a:pt x="9284" y="3641"/>
                    <a:pt x="9163" y="3882"/>
                  </a:cubicBezTo>
                  <a:lnTo>
                    <a:pt x="7328" y="7553"/>
                  </a:lnTo>
                  <a:cubicBezTo>
                    <a:pt x="7254" y="7710"/>
                    <a:pt x="7100" y="7802"/>
                    <a:pt x="6931" y="7802"/>
                  </a:cubicBezTo>
                  <a:cubicBezTo>
                    <a:pt x="6858" y="7802"/>
                    <a:pt x="6783" y="7785"/>
                    <a:pt x="6710" y="7748"/>
                  </a:cubicBezTo>
                  <a:cubicBezTo>
                    <a:pt x="6485" y="7643"/>
                    <a:pt x="6395" y="7357"/>
                    <a:pt x="6515" y="7132"/>
                  </a:cubicBezTo>
                  <a:lnTo>
                    <a:pt x="8351" y="3461"/>
                  </a:lnTo>
                  <a:cubicBezTo>
                    <a:pt x="8424" y="3303"/>
                    <a:pt x="8586" y="3211"/>
                    <a:pt x="8753" y="3211"/>
                  </a:cubicBezTo>
                  <a:close/>
                  <a:moveTo>
                    <a:pt x="0" y="0"/>
                  </a:moveTo>
                  <a:lnTo>
                    <a:pt x="0" y="8711"/>
                  </a:lnTo>
                  <a:cubicBezTo>
                    <a:pt x="0" y="8967"/>
                    <a:pt x="211" y="9178"/>
                    <a:pt x="467" y="9178"/>
                  </a:cubicBezTo>
                  <a:lnTo>
                    <a:pt x="15211" y="9178"/>
                  </a:lnTo>
                  <a:cubicBezTo>
                    <a:pt x="15467" y="9178"/>
                    <a:pt x="15677" y="8967"/>
                    <a:pt x="15677" y="8711"/>
                  </a:cubicBezTo>
                  <a:lnTo>
                    <a:pt x="15677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3" name="Google Shape;2365;p76">
              <a:extLst>
                <a:ext uri="{FF2B5EF4-FFF2-40B4-BE49-F238E27FC236}">
                  <a16:creationId xmlns:a16="http://schemas.microsoft.com/office/drawing/2014/main" id="{F6A659EB-DFC7-E7E7-4DA8-94B442DD32FF}"/>
                </a:ext>
              </a:extLst>
            </p:cNvPr>
            <p:cNvSpPr/>
            <p:nvPr/>
          </p:nvSpPr>
          <p:spPr>
            <a:xfrm>
              <a:off x="713620" y="1566649"/>
              <a:ext cx="422679" cy="98997"/>
            </a:xfrm>
            <a:custGeom>
              <a:avLst/>
              <a:gdLst/>
              <a:ahLst/>
              <a:cxnLst/>
              <a:rect l="l" t="t" r="r" b="b"/>
              <a:pathLst>
                <a:path w="15678" h="3672" extrusionOk="0">
                  <a:moveTo>
                    <a:pt x="6921" y="1370"/>
                  </a:moveTo>
                  <a:cubicBezTo>
                    <a:pt x="7177" y="1370"/>
                    <a:pt x="7372" y="1580"/>
                    <a:pt x="7372" y="1836"/>
                  </a:cubicBezTo>
                  <a:cubicBezTo>
                    <a:pt x="7372" y="2092"/>
                    <a:pt x="7177" y="2287"/>
                    <a:pt x="6921" y="2287"/>
                  </a:cubicBezTo>
                  <a:lnTo>
                    <a:pt x="2333" y="2287"/>
                  </a:lnTo>
                  <a:cubicBezTo>
                    <a:pt x="2076" y="2287"/>
                    <a:pt x="1866" y="2092"/>
                    <a:pt x="1866" y="1836"/>
                  </a:cubicBezTo>
                  <a:cubicBezTo>
                    <a:pt x="1866" y="1580"/>
                    <a:pt x="2076" y="1370"/>
                    <a:pt x="2333" y="1370"/>
                  </a:cubicBezTo>
                  <a:close/>
                  <a:moveTo>
                    <a:pt x="9675" y="1370"/>
                  </a:moveTo>
                  <a:cubicBezTo>
                    <a:pt x="9930" y="1370"/>
                    <a:pt x="10141" y="1580"/>
                    <a:pt x="10141" y="1836"/>
                  </a:cubicBezTo>
                  <a:cubicBezTo>
                    <a:pt x="10141" y="2092"/>
                    <a:pt x="9930" y="2287"/>
                    <a:pt x="9675" y="2287"/>
                  </a:cubicBezTo>
                  <a:cubicBezTo>
                    <a:pt x="9418" y="2287"/>
                    <a:pt x="9223" y="2092"/>
                    <a:pt x="9223" y="1836"/>
                  </a:cubicBezTo>
                  <a:cubicBezTo>
                    <a:pt x="9223" y="1580"/>
                    <a:pt x="9418" y="1370"/>
                    <a:pt x="9675" y="1370"/>
                  </a:cubicBezTo>
                  <a:close/>
                  <a:moveTo>
                    <a:pt x="11510" y="1370"/>
                  </a:moveTo>
                  <a:cubicBezTo>
                    <a:pt x="11765" y="1370"/>
                    <a:pt x="11976" y="1580"/>
                    <a:pt x="11976" y="1836"/>
                  </a:cubicBezTo>
                  <a:cubicBezTo>
                    <a:pt x="11976" y="2092"/>
                    <a:pt x="11765" y="2287"/>
                    <a:pt x="11510" y="2287"/>
                  </a:cubicBezTo>
                  <a:cubicBezTo>
                    <a:pt x="11254" y="2287"/>
                    <a:pt x="11059" y="2092"/>
                    <a:pt x="11059" y="1836"/>
                  </a:cubicBezTo>
                  <a:cubicBezTo>
                    <a:pt x="11059" y="1580"/>
                    <a:pt x="11254" y="1370"/>
                    <a:pt x="11510" y="1370"/>
                  </a:cubicBezTo>
                  <a:close/>
                  <a:moveTo>
                    <a:pt x="13346" y="1370"/>
                  </a:moveTo>
                  <a:cubicBezTo>
                    <a:pt x="13601" y="1370"/>
                    <a:pt x="13812" y="1580"/>
                    <a:pt x="13812" y="1836"/>
                  </a:cubicBezTo>
                  <a:cubicBezTo>
                    <a:pt x="13812" y="2092"/>
                    <a:pt x="13601" y="2287"/>
                    <a:pt x="13346" y="2287"/>
                  </a:cubicBezTo>
                  <a:cubicBezTo>
                    <a:pt x="13089" y="2287"/>
                    <a:pt x="12894" y="2092"/>
                    <a:pt x="12894" y="1836"/>
                  </a:cubicBezTo>
                  <a:cubicBezTo>
                    <a:pt x="12894" y="1580"/>
                    <a:pt x="13089" y="1370"/>
                    <a:pt x="13346" y="1370"/>
                  </a:cubicBezTo>
                  <a:close/>
                  <a:moveTo>
                    <a:pt x="467" y="0"/>
                  </a:moveTo>
                  <a:cubicBezTo>
                    <a:pt x="211" y="0"/>
                    <a:pt x="0" y="196"/>
                    <a:pt x="0" y="451"/>
                  </a:cubicBezTo>
                  <a:lnTo>
                    <a:pt x="0" y="3671"/>
                  </a:lnTo>
                  <a:lnTo>
                    <a:pt x="15677" y="3671"/>
                  </a:lnTo>
                  <a:lnTo>
                    <a:pt x="15677" y="451"/>
                  </a:lnTo>
                  <a:cubicBezTo>
                    <a:pt x="15677" y="196"/>
                    <a:pt x="15467" y="0"/>
                    <a:pt x="15211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78" name="Google Shape;1482;p58">
            <a:extLst>
              <a:ext uri="{FF2B5EF4-FFF2-40B4-BE49-F238E27FC236}">
                <a16:creationId xmlns:a16="http://schemas.microsoft.com/office/drawing/2014/main" id="{5509F21C-D7A2-1171-1B19-D8804B6799D5}"/>
              </a:ext>
            </a:extLst>
          </p:cNvPr>
          <p:cNvGrpSpPr/>
          <p:nvPr/>
        </p:nvGrpSpPr>
        <p:grpSpPr>
          <a:xfrm>
            <a:off x="4445345" y="1684900"/>
            <a:ext cx="684799" cy="587158"/>
            <a:chOff x="1533770" y="2734448"/>
            <a:chExt cx="366332" cy="366279"/>
          </a:xfrm>
          <a:gradFill>
            <a:gsLst>
              <a:gs pos="67000">
                <a:schemeClr val="accent3">
                  <a:lumMod val="40000"/>
                  <a:lumOff val="60000"/>
                </a:schemeClr>
              </a:gs>
              <a:gs pos="48000">
                <a:schemeClr val="accent1">
                  <a:lumMod val="40000"/>
                  <a:lumOff val="60000"/>
                </a:schemeClr>
              </a:gs>
            </a:gsLst>
            <a:lin ang="18900044" scaled="0"/>
          </a:gradFill>
        </p:grpSpPr>
        <p:sp>
          <p:nvSpPr>
            <p:cNvPr id="79" name="Google Shape;1483;p58">
              <a:extLst>
                <a:ext uri="{FF2B5EF4-FFF2-40B4-BE49-F238E27FC236}">
                  <a16:creationId xmlns:a16="http://schemas.microsoft.com/office/drawing/2014/main" id="{F5F94A1B-2FDD-5E7F-9987-90371E15564E}"/>
                </a:ext>
              </a:extLst>
            </p:cNvPr>
            <p:cNvSpPr/>
            <p:nvPr/>
          </p:nvSpPr>
          <p:spPr>
            <a:xfrm>
              <a:off x="1598663" y="3024861"/>
              <a:ext cx="21541" cy="21514"/>
            </a:xfrm>
            <a:custGeom>
              <a:avLst/>
              <a:gdLst/>
              <a:ahLst/>
              <a:cxnLst/>
              <a:rect l="l" t="t" r="r" b="b"/>
              <a:pathLst>
                <a:path w="799" h="798" extrusionOk="0">
                  <a:moveTo>
                    <a:pt x="1" y="1"/>
                  </a:moveTo>
                  <a:lnTo>
                    <a:pt x="1" y="797"/>
                  </a:lnTo>
                  <a:lnTo>
                    <a:pt x="799" y="797"/>
                  </a:lnTo>
                  <a:lnTo>
                    <a:pt x="799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84;p58">
              <a:extLst>
                <a:ext uri="{FF2B5EF4-FFF2-40B4-BE49-F238E27FC236}">
                  <a16:creationId xmlns:a16="http://schemas.microsoft.com/office/drawing/2014/main" id="{35FA7C81-B324-5FDE-E6EB-C27F30C3F998}"/>
                </a:ext>
              </a:extLst>
            </p:cNvPr>
            <p:cNvSpPr/>
            <p:nvPr/>
          </p:nvSpPr>
          <p:spPr>
            <a:xfrm>
              <a:off x="1727666" y="3003347"/>
              <a:ext cx="21541" cy="21541"/>
            </a:xfrm>
            <a:custGeom>
              <a:avLst/>
              <a:gdLst/>
              <a:ahLst/>
              <a:cxnLst/>
              <a:rect l="l" t="t" r="r" b="b"/>
              <a:pathLst>
                <a:path w="799" h="799" extrusionOk="0">
                  <a:moveTo>
                    <a:pt x="392" y="1"/>
                  </a:moveTo>
                  <a:cubicBezTo>
                    <a:pt x="181" y="1"/>
                    <a:pt x="0" y="181"/>
                    <a:pt x="0" y="407"/>
                  </a:cubicBezTo>
                  <a:cubicBezTo>
                    <a:pt x="0" y="618"/>
                    <a:pt x="181" y="799"/>
                    <a:pt x="392" y="799"/>
                  </a:cubicBezTo>
                  <a:cubicBezTo>
                    <a:pt x="618" y="799"/>
                    <a:pt x="798" y="618"/>
                    <a:pt x="798" y="407"/>
                  </a:cubicBezTo>
                  <a:cubicBezTo>
                    <a:pt x="798" y="181"/>
                    <a:pt x="618" y="1"/>
                    <a:pt x="392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85;p58">
              <a:extLst>
                <a:ext uri="{FF2B5EF4-FFF2-40B4-BE49-F238E27FC236}">
                  <a16:creationId xmlns:a16="http://schemas.microsoft.com/office/drawing/2014/main" id="{C8AA4CC3-25BB-AAF7-2CDA-6AD0D5CBC598}"/>
                </a:ext>
              </a:extLst>
            </p:cNvPr>
            <p:cNvSpPr/>
            <p:nvPr/>
          </p:nvSpPr>
          <p:spPr>
            <a:xfrm>
              <a:off x="1533770" y="2928317"/>
              <a:ext cx="366332" cy="172409"/>
            </a:xfrm>
            <a:custGeom>
              <a:avLst/>
              <a:gdLst/>
              <a:ahLst/>
              <a:cxnLst/>
              <a:rect l="l" t="t" r="r" b="b"/>
              <a:pathLst>
                <a:path w="13588" h="6395" extrusionOk="0">
                  <a:moveTo>
                    <a:pt x="7584" y="1987"/>
                  </a:moveTo>
                  <a:cubicBezTo>
                    <a:pt x="8246" y="1987"/>
                    <a:pt x="8787" y="2528"/>
                    <a:pt x="8787" y="3190"/>
                  </a:cubicBezTo>
                  <a:cubicBezTo>
                    <a:pt x="8787" y="3837"/>
                    <a:pt x="8246" y="4378"/>
                    <a:pt x="7584" y="4378"/>
                  </a:cubicBezTo>
                  <a:cubicBezTo>
                    <a:pt x="6937" y="4378"/>
                    <a:pt x="6396" y="3837"/>
                    <a:pt x="6396" y="3190"/>
                  </a:cubicBezTo>
                  <a:cubicBezTo>
                    <a:pt x="6396" y="2528"/>
                    <a:pt x="6937" y="1987"/>
                    <a:pt x="7584" y="1987"/>
                  </a:cubicBezTo>
                  <a:close/>
                  <a:moveTo>
                    <a:pt x="10773" y="1987"/>
                  </a:moveTo>
                  <a:cubicBezTo>
                    <a:pt x="11435" y="1987"/>
                    <a:pt x="11962" y="2528"/>
                    <a:pt x="11962" y="3190"/>
                  </a:cubicBezTo>
                  <a:cubicBezTo>
                    <a:pt x="11962" y="3837"/>
                    <a:pt x="11435" y="4378"/>
                    <a:pt x="10773" y="4378"/>
                  </a:cubicBezTo>
                  <a:cubicBezTo>
                    <a:pt x="10111" y="4378"/>
                    <a:pt x="9585" y="3837"/>
                    <a:pt x="9585" y="3190"/>
                  </a:cubicBezTo>
                  <a:cubicBezTo>
                    <a:pt x="9585" y="2528"/>
                    <a:pt x="10111" y="1987"/>
                    <a:pt x="10773" y="1987"/>
                  </a:cubicBezTo>
                  <a:close/>
                  <a:moveTo>
                    <a:pt x="4410" y="1189"/>
                  </a:moveTo>
                  <a:cubicBezTo>
                    <a:pt x="5056" y="1189"/>
                    <a:pt x="5598" y="1730"/>
                    <a:pt x="5598" y="2392"/>
                  </a:cubicBezTo>
                  <a:cubicBezTo>
                    <a:pt x="5598" y="2603"/>
                    <a:pt x="5417" y="2784"/>
                    <a:pt x="5206" y="2784"/>
                  </a:cubicBezTo>
                  <a:cubicBezTo>
                    <a:pt x="4981" y="2784"/>
                    <a:pt x="4801" y="2603"/>
                    <a:pt x="4801" y="2392"/>
                  </a:cubicBezTo>
                  <a:cubicBezTo>
                    <a:pt x="4801" y="2167"/>
                    <a:pt x="4620" y="1987"/>
                    <a:pt x="4410" y="1987"/>
                  </a:cubicBezTo>
                  <a:cubicBezTo>
                    <a:pt x="4183" y="1987"/>
                    <a:pt x="4003" y="2167"/>
                    <a:pt x="4003" y="2392"/>
                  </a:cubicBezTo>
                  <a:lnTo>
                    <a:pt x="4003" y="4770"/>
                  </a:lnTo>
                  <a:cubicBezTo>
                    <a:pt x="4003" y="4996"/>
                    <a:pt x="3822" y="5176"/>
                    <a:pt x="3612" y="5176"/>
                  </a:cubicBezTo>
                  <a:lnTo>
                    <a:pt x="2017" y="5176"/>
                  </a:lnTo>
                  <a:cubicBezTo>
                    <a:pt x="1792" y="5176"/>
                    <a:pt x="1611" y="4996"/>
                    <a:pt x="1611" y="4770"/>
                  </a:cubicBezTo>
                  <a:lnTo>
                    <a:pt x="1611" y="3190"/>
                  </a:lnTo>
                  <a:cubicBezTo>
                    <a:pt x="1611" y="2964"/>
                    <a:pt x="1792" y="2784"/>
                    <a:pt x="2017" y="2784"/>
                  </a:cubicBezTo>
                  <a:lnTo>
                    <a:pt x="3206" y="2784"/>
                  </a:lnTo>
                  <a:lnTo>
                    <a:pt x="3206" y="2392"/>
                  </a:lnTo>
                  <a:cubicBezTo>
                    <a:pt x="3206" y="1730"/>
                    <a:pt x="3748" y="1189"/>
                    <a:pt x="4410" y="1189"/>
                  </a:cubicBezTo>
                  <a:close/>
                  <a:moveTo>
                    <a:pt x="1220" y="1"/>
                  </a:moveTo>
                  <a:cubicBezTo>
                    <a:pt x="558" y="1"/>
                    <a:pt x="1" y="527"/>
                    <a:pt x="1" y="1189"/>
                  </a:cubicBezTo>
                  <a:lnTo>
                    <a:pt x="1" y="5176"/>
                  </a:lnTo>
                  <a:cubicBezTo>
                    <a:pt x="1" y="5838"/>
                    <a:pt x="558" y="6394"/>
                    <a:pt x="1220" y="6394"/>
                  </a:cubicBezTo>
                  <a:lnTo>
                    <a:pt x="12398" y="6394"/>
                  </a:lnTo>
                  <a:cubicBezTo>
                    <a:pt x="13046" y="6394"/>
                    <a:pt x="13587" y="5838"/>
                    <a:pt x="13587" y="5176"/>
                  </a:cubicBezTo>
                  <a:lnTo>
                    <a:pt x="13587" y="1189"/>
                  </a:lnTo>
                  <a:cubicBezTo>
                    <a:pt x="13587" y="527"/>
                    <a:pt x="13046" y="1"/>
                    <a:pt x="12398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86;p58">
              <a:extLst>
                <a:ext uri="{FF2B5EF4-FFF2-40B4-BE49-F238E27FC236}">
                  <a16:creationId xmlns:a16="http://schemas.microsoft.com/office/drawing/2014/main" id="{DAABB8E2-A913-BA09-B9EF-E05AA6A77BFE}"/>
                </a:ext>
              </a:extLst>
            </p:cNvPr>
            <p:cNvSpPr/>
            <p:nvPr/>
          </p:nvSpPr>
          <p:spPr>
            <a:xfrm>
              <a:off x="1813669" y="3003347"/>
              <a:ext cx="21110" cy="21541"/>
            </a:xfrm>
            <a:custGeom>
              <a:avLst/>
              <a:gdLst/>
              <a:ahLst/>
              <a:cxnLst/>
              <a:rect l="l" t="t" r="r" b="b"/>
              <a:pathLst>
                <a:path w="783" h="799" extrusionOk="0">
                  <a:moveTo>
                    <a:pt x="391" y="1"/>
                  </a:moveTo>
                  <a:cubicBezTo>
                    <a:pt x="166" y="1"/>
                    <a:pt x="0" y="181"/>
                    <a:pt x="0" y="407"/>
                  </a:cubicBezTo>
                  <a:cubicBezTo>
                    <a:pt x="0" y="618"/>
                    <a:pt x="166" y="799"/>
                    <a:pt x="391" y="799"/>
                  </a:cubicBezTo>
                  <a:cubicBezTo>
                    <a:pt x="617" y="799"/>
                    <a:pt x="782" y="618"/>
                    <a:pt x="782" y="407"/>
                  </a:cubicBezTo>
                  <a:cubicBezTo>
                    <a:pt x="782" y="181"/>
                    <a:pt x="617" y="1"/>
                    <a:pt x="391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87;p58">
              <a:extLst>
                <a:ext uri="{FF2B5EF4-FFF2-40B4-BE49-F238E27FC236}">
                  <a16:creationId xmlns:a16="http://schemas.microsoft.com/office/drawing/2014/main" id="{50368EB0-F06C-3DF0-983D-998A160111CD}"/>
                </a:ext>
              </a:extLst>
            </p:cNvPr>
            <p:cNvSpPr/>
            <p:nvPr/>
          </p:nvSpPr>
          <p:spPr>
            <a:xfrm>
              <a:off x="1600712" y="2831801"/>
              <a:ext cx="60876" cy="21487"/>
            </a:xfrm>
            <a:custGeom>
              <a:avLst/>
              <a:gdLst/>
              <a:ahLst/>
              <a:cxnLst/>
              <a:rect l="l" t="t" r="r" b="b"/>
              <a:pathLst>
                <a:path w="2258" h="797" extrusionOk="0">
                  <a:moveTo>
                    <a:pt x="1129" y="0"/>
                  </a:moveTo>
                  <a:cubicBezTo>
                    <a:pt x="603" y="0"/>
                    <a:pt x="166" y="331"/>
                    <a:pt x="1" y="797"/>
                  </a:cubicBezTo>
                  <a:lnTo>
                    <a:pt x="2258" y="797"/>
                  </a:lnTo>
                  <a:cubicBezTo>
                    <a:pt x="2092" y="331"/>
                    <a:pt x="1640" y="0"/>
                    <a:pt x="1129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88;p58">
              <a:extLst>
                <a:ext uri="{FF2B5EF4-FFF2-40B4-BE49-F238E27FC236}">
                  <a16:creationId xmlns:a16="http://schemas.microsoft.com/office/drawing/2014/main" id="{162D9FA1-D1BB-5762-11D3-A43AA46CBD05}"/>
                </a:ext>
              </a:extLst>
            </p:cNvPr>
            <p:cNvSpPr/>
            <p:nvPr/>
          </p:nvSpPr>
          <p:spPr>
            <a:xfrm>
              <a:off x="1727666" y="2810286"/>
              <a:ext cx="21541" cy="21541"/>
            </a:xfrm>
            <a:custGeom>
              <a:avLst/>
              <a:gdLst/>
              <a:ahLst/>
              <a:cxnLst/>
              <a:rect l="l" t="t" r="r" b="b"/>
              <a:pathLst>
                <a:path w="799" h="799" extrusionOk="0">
                  <a:moveTo>
                    <a:pt x="392" y="0"/>
                  </a:moveTo>
                  <a:cubicBezTo>
                    <a:pt x="181" y="0"/>
                    <a:pt x="0" y="181"/>
                    <a:pt x="0" y="391"/>
                  </a:cubicBezTo>
                  <a:cubicBezTo>
                    <a:pt x="0" y="617"/>
                    <a:pt x="181" y="798"/>
                    <a:pt x="392" y="798"/>
                  </a:cubicBezTo>
                  <a:cubicBezTo>
                    <a:pt x="618" y="798"/>
                    <a:pt x="798" y="617"/>
                    <a:pt x="798" y="391"/>
                  </a:cubicBezTo>
                  <a:cubicBezTo>
                    <a:pt x="798" y="181"/>
                    <a:pt x="618" y="0"/>
                    <a:pt x="392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89;p58">
              <a:extLst>
                <a:ext uri="{FF2B5EF4-FFF2-40B4-BE49-F238E27FC236}">
                  <a16:creationId xmlns:a16="http://schemas.microsoft.com/office/drawing/2014/main" id="{E0A9F746-2211-4083-0371-203C629B3B85}"/>
                </a:ext>
              </a:extLst>
            </p:cNvPr>
            <p:cNvSpPr/>
            <p:nvPr/>
          </p:nvSpPr>
          <p:spPr>
            <a:xfrm>
              <a:off x="1620177" y="2788799"/>
              <a:ext cx="21514" cy="21514"/>
            </a:xfrm>
            <a:custGeom>
              <a:avLst/>
              <a:gdLst/>
              <a:ahLst/>
              <a:cxnLst/>
              <a:rect l="l" t="t" r="r" b="b"/>
              <a:pathLst>
                <a:path w="798" h="798" extrusionOk="0">
                  <a:moveTo>
                    <a:pt x="407" y="0"/>
                  </a:moveTo>
                  <a:cubicBezTo>
                    <a:pt x="182" y="0"/>
                    <a:pt x="1" y="181"/>
                    <a:pt x="1" y="391"/>
                  </a:cubicBezTo>
                  <a:cubicBezTo>
                    <a:pt x="1" y="616"/>
                    <a:pt x="182" y="797"/>
                    <a:pt x="407" y="797"/>
                  </a:cubicBezTo>
                  <a:cubicBezTo>
                    <a:pt x="617" y="797"/>
                    <a:pt x="798" y="616"/>
                    <a:pt x="798" y="391"/>
                  </a:cubicBezTo>
                  <a:cubicBezTo>
                    <a:pt x="798" y="181"/>
                    <a:pt x="617" y="0"/>
                    <a:pt x="407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90;p58">
              <a:extLst>
                <a:ext uri="{FF2B5EF4-FFF2-40B4-BE49-F238E27FC236}">
                  <a16:creationId xmlns:a16="http://schemas.microsoft.com/office/drawing/2014/main" id="{A64A4393-F095-AE6A-3CD6-91FAA3F1480C}"/>
                </a:ext>
              </a:extLst>
            </p:cNvPr>
            <p:cNvSpPr/>
            <p:nvPr/>
          </p:nvSpPr>
          <p:spPr>
            <a:xfrm>
              <a:off x="1533770" y="2734448"/>
              <a:ext cx="366332" cy="172382"/>
            </a:xfrm>
            <a:custGeom>
              <a:avLst/>
              <a:gdLst/>
              <a:ahLst/>
              <a:cxnLst/>
              <a:rect l="l" t="t" r="r" b="b"/>
              <a:pathLst>
                <a:path w="13588" h="6394" extrusionOk="0">
                  <a:moveTo>
                    <a:pt x="7584" y="2016"/>
                  </a:moveTo>
                  <a:cubicBezTo>
                    <a:pt x="8246" y="2016"/>
                    <a:pt x="8787" y="2558"/>
                    <a:pt x="8787" y="3204"/>
                  </a:cubicBezTo>
                  <a:cubicBezTo>
                    <a:pt x="8787" y="3866"/>
                    <a:pt x="8246" y="4408"/>
                    <a:pt x="7584" y="4408"/>
                  </a:cubicBezTo>
                  <a:cubicBezTo>
                    <a:pt x="6937" y="4408"/>
                    <a:pt x="6396" y="3866"/>
                    <a:pt x="6396" y="3204"/>
                  </a:cubicBezTo>
                  <a:cubicBezTo>
                    <a:pt x="6396" y="2558"/>
                    <a:pt x="6937" y="2016"/>
                    <a:pt x="7584" y="2016"/>
                  </a:cubicBezTo>
                  <a:close/>
                  <a:moveTo>
                    <a:pt x="10773" y="2016"/>
                  </a:moveTo>
                  <a:cubicBezTo>
                    <a:pt x="11435" y="2016"/>
                    <a:pt x="11962" y="2558"/>
                    <a:pt x="11962" y="3204"/>
                  </a:cubicBezTo>
                  <a:cubicBezTo>
                    <a:pt x="11962" y="3866"/>
                    <a:pt x="11435" y="4408"/>
                    <a:pt x="10773" y="4408"/>
                  </a:cubicBezTo>
                  <a:cubicBezTo>
                    <a:pt x="10111" y="4408"/>
                    <a:pt x="9585" y="3866"/>
                    <a:pt x="9585" y="3204"/>
                  </a:cubicBezTo>
                  <a:cubicBezTo>
                    <a:pt x="9585" y="2558"/>
                    <a:pt x="10111" y="2016"/>
                    <a:pt x="10773" y="2016"/>
                  </a:cubicBezTo>
                  <a:close/>
                  <a:moveTo>
                    <a:pt x="3612" y="1218"/>
                  </a:moveTo>
                  <a:cubicBezTo>
                    <a:pt x="4274" y="1218"/>
                    <a:pt x="4801" y="1760"/>
                    <a:pt x="4801" y="2407"/>
                  </a:cubicBezTo>
                  <a:cubicBezTo>
                    <a:pt x="4801" y="2663"/>
                    <a:pt x="4725" y="2889"/>
                    <a:pt x="4590" y="3084"/>
                  </a:cubicBezTo>
                  <a:cubicBezTo>
                    <a:pt x="5192" y="3430"/>
                    <a:pt x="5598" y="4062"/>
                    <a:pt x="5598" y="4799"/>
                  </a:cubicBezTo>
                  <a:cubicBezTo>
                    <a:pt x="5598" y="5025"/>
                    <a:pt x="5417" y="5206"/>
                    <a:pt x="5206" y="5206"/>
                  </a:cubicBezTo>
                  <a:lnTo>
                    <a:pt x="2017" y="5206"/>
                  </a:lnTo>
                  <a:cubicBezTo>
                    <a:pt x="1792" y="5206"/>
                    <a:pt x="1611" y="5025"/>
                    <a:pt x="1611" y="4799"/>
                  </a:cubicBezTo>
                  <a:cubicBezTo>
                    <a:pt x="1611" y="4062"/>
                    <a:pt x="2017" y="3430"/>
                    <a:pt x="2619" y="3084"/>
                  </a:cubicBezTo>
                  <a:cubicBezTo>
                    <a:pt x="2484" y="2889"/>
                    <a:pt x="2408" y="2663"/>
                    <a:pt x="2408" y="2407"/>
                  </a:cubicBezTo>
                  <a:cubicBezTo>
                    <a:pt x="2408" y="1760"/>
                    <a:pt x="2950" y="1218"/>
                    <a:pt x="3612" y="1218"/>
                  </a:cubicBezTo>
                  <a:close/>
                  <a:moveTo>
                    <a:pt x="1220" y="0"/>
                  </a:moveTo>
                  <a:cubicBezTo>
                    <a:pt x="558" y="0"/>
                    <a:pt x="1" y="556"/>
                    <a:pt x="1" y="1218"/>
                  </a:cubicBezTo>
                  <a:lnTo>
                    <a:pt x="1" y="5206"/>
                  </a:lnTo>
                  <a:cubicBezTo>
                    <a:pt x="1" y="5852"/>
                    <a:pt x="558" y="6394"/>
                    <a:pt x="1220" y="6394"/>
                  </a:cubicBezTo>
                  <a:lnTo>
                    <a:pt x="12398" y="6394"/>
                  </a:lnTo>
                  <a:cubicBezTo>
                    <a:pt x="13046" y="6394"/>
                    <a:pt x="13587" y="5852"/>
                    <a:pt x="13587" y="5206"/>
                  </a:cubicBezTo>
                  <a:lnTo>
                    <a:pt x="13587" y="1218"/>
                  </a:lnTo>
                  <a:cubicBezTo>
                    <a:pt x="13587" y="556"/>
                    <a:pt x="13046" y="0"/>
                    <a:pt x="12398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91;p58">
              <a:extLst>
                <a:ext uri="{FF2B5EF4-FFF2-40B4-BE49-F238E27FC236}">
                  <a16:creationId xmlns:a16="http://schemas.microsoft.com/office/drawing/2014/main" id="{AF1B660D-6963-2530-501F-76088CAED4A9}"/>
                </a:ext>
              </a:extLst>
            </p:cNvPr>
            <p:cNvSpPr/>
            <p:nvPr/>
          </p:nvSpPr>
          <p:spPr>
            <a:xfrm>
              <a:off x="1813669" y="2810286"/>
              <a:ext cx="21110" cy="21541"/>
            </a:xfrm>
            <a:custGeom>
              <a:avLst/>
              <a:gdLst/>
              <a:ahLst/>
              <a:cxnLst/>
              <a:rect l="l" t="t" r="r" b="b"/>
              <a:pathLst>
                <a:path w="783" h="799" extrusionOk="0">
                  <a:moveTo>
                    <a:pt x="391" y="0"/>
                  </a:moveTo>
                  <a:cubicBezTo>
                    <a:pt x="166" y="0"/>
                    <a:pt x="0" y="181"/>
                    <a:pt x="0" y="391"/>
                  </a:cubicBezTo>
                  <a:cubicBezTo>
                    <a:pt x="0" y="617"/>
                    <a:pt x="166" y="798"/>
                    <a:pt x="391" y="798"/>
                  </a:cubicBezTo>
                  <a:cubicBezTo>
                    <a:pt x="617" y="798"/>
                    <a:pt x="782" y="617"/>
                    <a:pt x="782" y="391"/>
                  </a:cubicBezTo>
                  <a:cubicBezTo>
                    <a:pt x="782" y="181"/>
                    <a:pt x="617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234;p42">
            <a:extLst>
              <a:ext uri="{FF2B5EF4-FFF2-40B4-BE49-F238E27FC236}">
                <a16:creationId xmlns:a16="http://schemas.microsoft.com/office/drawing/2014/main" id="{C270A656-6DF4-D7B9-57A6-578D6B3770C0}"/>
              </a:ext>
            </a:extLst>
          </p:cNvPr>
          <p:cNvSpPr txBox="1">
            <a:spLocks/>
          </p:cNvSpPr>
          <p:nvPr/>
        </p:nvSpPr>
        <p:spPr>
          <a:xfrm>
            <a:off x="109774" y="-129229"/>
            <a:ext cx="248550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" sz="6600">
                <a:solidFill>
                  <a:schemeClr val="tx1">
                    <a:lumMod val="10000"/>
                    <a:lumOff val="90000"/>
                  </a:schemeClr>
                </a:solidFill>
                <a:latin typeface="Montserrat" pitchFamily="2" charset="77"/>
              </a:rPr>
              <a:t>05.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2951544" y="1973250"/>
            <a:ext cx="6192456" cy="13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>
                <a:latin typeface="Montserrat" pitchFamily="2" charset="77"/>
              </a:rPr>
              <a:t>KHẢO SÁT </a:t>
            </a:r>
            <a:r>
              <a:rPr lang="vi-VN" sz="4000">
                <a:latin typeface="Montserrat" pitchFamily="2" charset="77"/>
              </a:rPr>
              <a:t>BÀI TOÁN </a:t>
            </a:r>
            <a:endParaRPr sz="4000">
              <a:latin typeface="Montserrat" pitchFamily="2" charset="77"/>
            </a:endParaRPr>
          </a:p>
        </p:txBody>
      </p:sp>
      <p:sp>
        <p:nvSpPr>
          <p:cNvPr id="234" name="Google Shape;234;p42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2485500" cy="15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10000"/>
                    <a:lumOff val="90000"/>
                  </a:schemeClr>
                </a:solidFill>
                <a:latin typeface="Montserrat" pitchFamily="2" charset="77"/>
              </a:rPr>
              <a:t>01.</a:t>
            </a:r>
            <a:endParaRPr>
              <a:solidFill>
                <a:schemeClr val="tx1">
                  <a:lumMod val="10000"/>
                  <a:lumOff val="90000"/>
                </a:schemeClr>
              </a:solidFill>
              <a:latin typeface="Montserrat" pitchFamily="2" charset="77"/>
            </a:endParaRPr>
          </a:p>
        </p:txBody>
      </p:sp>
      <p:sp>
        <p:nvSpPr>
          <p:cNvPr id="235" name="Google Shape;235;p42"/>
          <p:cNvSpPr/>
          <p:nvPr/>
        </p:nvSpPr>
        <p:spPr>
          <a:xfrm>
            <a:off x="-881150" y="2107300"/>
            <a:ext cx="4079904" cy="8167457"/>
          </a:xfrm>
          <a:custGeom>
            <a:avLst/>
            <a:gdLst/>
            <a:ahLst/>
            <a:cxnLst/>
            <a:rect l="l" t="t" r="r" b="b"/>
            <a:pathLst>
              <a:path w="13334" h="26693" extrusionOk="0">
                <a:moveTo>
                  <a:pt x="8898" y="5565"/>
                </a:moveTo>
                <a:cubicBezTo>
                  <a:pt x="9249" y="5565"/>
                  <a:pt x="9524" y="5840"/>
                  <a:pt x="9524" y="6191"/>
                </a:cubicBezTo>
                <a:cubicBezTo>
                  <a:pt x="9524" y="6542"/>
                  <a:pt x="9249" y="6818"/>
                  <a:pt x="8898" y="6818"/>
                </a:cubicBezTo>
                <a:lnTo>
                  <a:pt x="6116" y="6818"/>
                </a:lnTo>
                <a:cubicBezTo>
                  <a:pt x="5765" y="6818"/>
                  <a:pt x="5489" y="6542"/>
                  <a:pt x="5489" y="6191"/>
                </a:cubicBezTo>
                <a:cubicBezTo>
                  <a:pt x="5489" y="5840"/>
                  <a:pt x="5765" y="5565"/>
                  <a:pt x="6116" y="5565"/>
                </a:cubicBezTo>
                <a:close/>
                <a:moveTo>
                  <a:pt x="8898" y="8898"/>
                </a:moveTo>
                <a:cubicBezTo>
                  <a:pt x="9249" y="8898"/>
                  <a:pt x="9524" y="9174"/>
                  <a:pt x="9524" y="9525"/>
                </a:cubicBezTo>
                <a:cubicBezTo>
                  <a:pt x="9524" y="9850"/>
                  <a:pt x="9249" y="10151"/>
                  <a:pt x="8898" y="10151"/>
                </a:cubicBezTo>
                <a:lnTo>
                  <a:pt x="6116" y="10151"/>
                </a:lnTo>
                <a:cubicBezTo>
                  <a:pt x="5765" y="10151"/>
                  <a:pt x="5489" y="9850"/>
                  <a:pt x="5489" y="9525"/>
                </a:cubicBezTo>
                <a:cubicBezTo>
                  <a:pt x="5489" y="9174"/>
                  <a:pt x="5765" y="8898"/>
                  <a:pt x="6116" y="8898"/>
                </a:cubicBezTo>
                <a:close/>
                <a:moveTo>
                  <a:pt x="8898" y="12206"/>
                </a:moveTo>
                <a:cubicBezTo>
                  <a:pt x="9249" y="12206"/>
                  <a:pt x="9524" y="12507"/>
                  <a:pt x="9524" y="12833"/>
                </a:cubicBezTo>
                <a:cubicBezTo>
                  <a:pt x="9524" y="13184"/>
                  <a:pt x="9249" y="13460"/>
                  <a:pt x="8898" y="13460"/>
                </a:cubicBezTo>
                <a:lnTo>
                  <a:pt x="6116" y="13460"/>
                </a:lnTo>
                <a:cubicBezTo>
                  <a:pt x="5765" y="13460"/>
                  <a:pt x="5489" y="13184"/>
                  <a:pt x="5489" y="12833"/>
                </a:cubicBezTo>
                <a:cubicBezTo>
                  <a:pt x="5489" y="12507"/>
                  <a:pt x="5765" y="12206"/>
                  <a:pt x="6116" y="12206"/>
                </a:cubicBezTo>
                <a:close/>
                <a:moveTo>
                  <a:pt x="8898" y="15540"/>
                </a:moveTo>
                <a:cubicBezTo>
                  <a:pt x="9249" y="15540"/>
                  <a:pt x="9524" y="15815"/>
                  <a:pt x="9524" y="16166"/>
                </a:cubicBezTo>
                <a:cubicBezTo>
                  <a:pt x="9524" y="16517"/>
                  <a:pt x="9249" y="16793"/>
                  <a:pt x="8898" y="16793"/>
                </a:cubicBezTo>
                <a:lnTo>
                  <a:pt x="6116" y="16793"/>
                </a:lnTo>
                <a:cubicBezTo>
                  <a:pt x="5765" y="16793"/>
                  <a:pt x="5489" y="16517"/>
                  <a:pt x="5489" y="16166"/>
                </a:cubicBezTo>
                <a:cubicBezTo>
                  <a:pt x="5489" y="15815"/>
                  <a:pt x="5765" y="15540"/>
                  <a:pt x="6116" y="15540"/>
                </a:cubicBezTo>
                <a:close/>
                <a:moveTo>
                  <a:pt x="8898" y="18873"/>
                </a:moveTo>
                <a:cubicBezTo>
                  <a:pt x="9249" y="18873"/>
                  <a:pt x="9524" y="19149"/>
                  <a:pt x="9524" y="19500"/>
                </a:cubicBezTo>
                <a:cubicBezTo>
                  <a:pt x="9524" y="19851"/>
                  <a:pt x="9249" y="20126"/>
                  <a:pt x="8898" y="20126"/>
                </a:cubicBezTo>
                <a:lnTo>
                  <a:pt x="6116" y="20126"/>
                </a:lnTo>
                <a:cubicBezTo>
                  <a:pt x="5765" y="20126"/>
                  <a:pt x="5489" y="19851"/>
                  <a:pt x="5489" y="19500"/>
                </a:cubicBezTo>
                <a:cubicBezTo>
                  <a:pt x="5489" y="19149"/>
                  <a:pt x="5765" y="18873"/>
                  <a:pt x="6116" y="18873"/>
                </a:cubicBezTo>
                <a:close/>
                <a:moveTo>
                  <a:pt x="8898" y="22206"/>
                </a:moveTo>
                <a:cubicBezTo>
                  <a:pt x="9249" y="22206"/>
                  <a:pt x="9524" y="22482"/>
                  <a:pt x="9524" y="22833"/>
                </a:cubicBezTo>
                <a:cubicBezTo>
                  <a:pt x="9524" y="23184"/>
                  <a:pt x="9249" y="23460"/>
                  <a:pt x="8898" y="23460"/>
                </a:cubicBezTo>
                <a:lnTo>
                  <a:pt x="6116" y="23460"/>
                </a:lnTo>
                <a:cubicBezTo>
                  <a:pt x="5765" y="23460"/>
                  <a:pt x="5489" y="23184"/>
                  <a:pt x="5489" y="22833"/>
                </a:cubicBezTo>
                <a:cubicBezTo>
                  <a:pt x="5489" y="22482"/>
                  <a:pt x="5765" y="22206"/>
                  <a:pt x="6116" y="22206"/>
                </a:cubicBezTo>
                <a:close/>
                <a:moveTo>
                  <a:pt x="0" y="1"/>
                </a:moveTo>
                <a:lnTo>
                  <a:pt x="0" y="26693"/>
                </a:lnTo>
                <a:lnTo>
                  <a:pt x="11579" y="26693"/>
                </a:lnTo>
                <a:lnTo>
                  <a:pt x="11579" y="2432"/>
                </a:lnTo>
                <a:lnTo>
                  <a:pt x="13334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grpSp>
        <p:nvGrpSpPr>
          <p:cNvPr id="8" name="Google Shape;4547;p79">
            <a:extLst>
              <a:ext uri="{FF2B5EF4-FFF2-40B4-BE49-F238E27FC236}">
                <a16:creationId xmlns:a16="http://schemas.microsoft.com/office/drawing/2014/main" id="{BB6C1994-88D0-D7B6-B060-8C7C2B50BC45}"/>
              </a:ext>
            </a:extLst>
          </p:cNvPr>
          <p:cNvGrpSpPr/>
          <p:nvPr/>
        </p:nvGrpSpPr>
        <p:grpSpPr>
          <a:xfrm>
            <a:off x="8408715" y="3020359"/>
            <a:ext cx="634656" cy="699982"/>
            <a:chOff x="5985650" y="2860025"/>
            <a:chExt cx="1396075" cy="1539775"/>
          </a:xfrm>
        </p:grpSpPr>
        <p:sp>
          <p:nvSpPr>
            <p:cNvPr id="9" name="Google Shape;4548;p79">
              <a:extLst>
                <a:ext uri="{FF2B5EF4-FFF2-40B4-BE49-F238E27FC236}">
                  <a16:creationId xmlns:a16="http://schemas.microsoft.com/office/drawing/2014/main" id="{D9F14763-8B79-9066-2E5D-8CB51325692D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49;p79">
              <a:extLst>
                <a:ext uri="{FF2B5EF4-FFF2-40B4-BE49-F238E27FC236}">
                  <a16:creationId xmlns:a16="http://schemas.microsoft.com/office/drawing/2014/main" id="{68192641-33D6-FA0D-3D78-CCB9E91BEA9C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50;p79">
              <a:extLst>
                <a:ext uri="{FF2B5EF4-FFF2-40B4-BE49-F238E27FC236}">
                  <a16:creationId xmlns:a16="http://schemas.microsoft.com/office/drawing/2014/main" id="{64CF7035-0AAB-1AC1-9B63-D1649F2ADEAC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1;p79">
              <a:extLst>
                <a:ext uri="{FF2B5EF4-FFF2-40B4-BE49-F238E27FC236}">
                  <a16:creationId xmlns:a16="http://schemas.microsoft.com/office/drawing/2014/main" id="{BB394EE0-428A-AE33-AE5C-0CF5A929ACC1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52;p79">
              <a:extLst>
                <a:ext uri="{FF2B5EF4-FFF2-40B4-BE49-F238E27FC236}">
                  <a16:creationId xmlns:a16="http://schemas.microsoft.com/office/drawing/2014/main" id="{8A2D1158-0577-9192-BDCC-DC00EFDC4034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3;p79">
              <a:extLst>
                <a:ext uri="{FF2B5EF4-FFF2-40B4-BE49-F238E27FC236}">
                  <a16:creationId xmlns:a16="http://schemas.microsoft.com/office/drawing/2014/main" id="{5DB9598D-CBB7-AA6F-74F9-60E3290D3B2F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54;p79">
              <a:extLst>
                <a:ext uri="{FF2B5EF4-FFF2-40B4-BE49-F238E27FC236}">
                  <a16:creationId xmlns:a16="http://schemas.microsoft.com/office/drawing/2014/main" id="{D184691D-9188-AFA6-065F-4C0AA920733D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55;p79">
              <a:extLst>
                <a:ext uri="{FF2B5EF4-FFF2-40B4-BE49-F238E27FC236}">
                  <a16:creationId xmlns:a16="http://schemas.microsoft.com/office/drawing/2014/main" id="{AEDDC596-D56A-49A4-1A46-2E84C22B54C8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56;p79">
              <a:extLst>
                <a:ext uri="{FF2B5EF4-FFF2-40B4-BE49-F238E27FC236}">
                  <a16:creationId xmlns:a16="http://schemas.microsoft.com/office/drawing/2014/main" id="{3E9EB7F6-D638-CC62-4F66-27EF5BF59281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57;p79">
              <a:extLst>
                <a:ext uri="{FF2B5EF4-FFF2-40B4-BE49-F238E27FC236}">
                  <a16:creationId xmlns:a16="http://schemas.microsoft.com/office/drawing/2014/main" id="{907D04B1-6BA9-1BFF-8FC9-2E13E4A08B73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58;p79">
              <a:extLst>
                <a:ext uri="{FF2B5EF4-FFF2-40B4-BE49-F238E27FC236}">
                  <a16:creationId xmlns:a16="http://schemas.microsoft.com/office/drawing/2014/main" id="{917E639C-DF48-1690-9E1C-654B711486C7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59;p79">
              <a:extLst>
                <a:ext uri="{FF2B5EF4-FFF2-40B4-BE49-F238E27FC236}">
                  <a16:creationId xmlns:a16="http://schemas.microsoft.com/office/drawing/2014/main" id="{2E5F22B2-B250-B743-7D44-82E872538C2C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60;p79">
              <a:extLst>
                <a:ext uri="{FF2B5EF4-FFF2-40B4-BE49-F238E27FC236}">
                  <a16:creationId xmlns:a16="http://schemas.microsoft.com/office/drawing/2014/main" id="{93EE64FB-65AF-C382-E042-C03215386EEF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61;p79">
              <a:extLst>
                <a:ext uri="{FF2B5EF4-FFF2-40B4-BE49-F238E27FC236}">
                  <a16:creationId xmlns:a16="http://schemas.microsoft.com/office/drawing/2014/main" id="{EAFE5610-DF07-4561-0F41-5D41A45C48BD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62;p79">
              <a:extLst>
                <a:ext uri="{FF2B5EF4-FFF2-40B4-BE49-F238E27FC236}">
                  <a16:creationId xmlns:a16="http://schemas.microsoft.com/office/drawing/2014/main" id="{60E59F78-F353-3A9C-218E-9ACD8919DBB1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63;p79">
              <a:extLst>
                <a:ext uri="{FF2B5EF4-FFF2-40B4-BE49-F238E27FC236}">
                  <a16:creationId xmlns:a16="http://schemas.microsoft.com/office/drawing/2014/main" id="{7573033D-53B3-22DC-35FC-ED6705F09611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64;p79">
              <a:extLst>
                <a:ext uri="{FF2B5EF4-FFF2-40B4-BE49-F238E27FC236}">
                  <a16:creationId xmlns:a16="http://schemas.microsoft.com/office/drawing/2014/main" id="{3FEEFCA3-FFE1-8C0F-62B2-681D9CB985E5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65;p79">
              <a:extLst>
                <a:ext uri="{FF2B5EF4-FFF2-40B4-BE49-F238E27FC236}">
                  <a16:creationId xmlns:a16="http://schemas.microsoft.com/office/drawing/2014/main" id="{950B1C4B-0CA6-F5A3-B78F-F63695D1DD24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66;p79">
              <a:extLst>
                <a:ext uri="{FF2B5EF4-FFF2-40B4-BE49-F238E27FC236}">
                  <a16:creationId xmlns:a16="http://schemas.microsoft.com/office/drawing/2014/main" id="{60C7D83B-B30B-039F-F6C8-5CF4C6237912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67;p79">
              <a:extLst>
                <a:ext uri="{FF2B5EF4-FFF2-40B4-BE49-F238E27FC236}">
                  <a16:creationId xmlns:a16="http://schemas.microsoft.com/office/drawing/2014/main" id="{1E85C973-3021-A9FE-FE8D-00441F1A3394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68;p79">
              <a:extLst>
                <a:ext uri="{FF2B5EF4-FFF2-40B4-BE49-F238E27FC236}">
                  <a16:creationId xmlns:a16="http://schemas.microsoft.com/office/drawing/2014/main" id="{9507865D-286A-5EA7-76DD-D307B2C363A4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9;p79">
              <a:extLst>
                <a:ext uri="{FF2B5EF4-FFF2-40B4-BE49-F238E27FC236}">
                  <a16:creationId xmlns:a16="http://schemas.microsoft.com/office/drawing/2014/main" id="{CC2B45B8-3630-16A2-E546-13A635A8F0DA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0;p79">
              <a:extLst>
                <a:ext uri="{FF2B5EF4-FFF2-40B4-BE49-F238E27FC236}">
                  <a16:creationId xmlns:a16="http://schemas.microsoft.com/office/drawing/2014/main" id="{09644A76-7CCF-A5F9-A58D-5737C4400FD0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71;p79">
              <a:extLst>
                <a:ext uri="{FF2B5EF4-FFF2-40B4-BE49-F238E27FC236}">
                  <a16:creationId xmlns:a16="http://schemas.microsoft.com/office/drawing/2014/main" id="{4D435E64-8B9F-2B24-7981-39C0654C80BB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72;p79">
              <a:extLst>
                <a:ext uri="{FF2B5EF4-FFF2-40B4-BE49-F238E27FC236}">
                  <a16:creationId xmlns:a16="http://schemas.microsoft.com/office/drawing/2014/main" id="{EA855723-C03B-0A2F-1B22-C7C7F9722ABB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73;p79">
              <a:extLst>
                <a:ext uri="{FF2B5EF4-FFF2-40B4-BE49-F238E27FC236}">
                  <a16:creationId xmlns:a16="http://schemas.microsoft.com/office/drawing/2014/main" id="{E1C32F6A-FAB7-EC0A-A331-63803828A6D1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74;p79">
              <a:extLst>
                <a:ext uri="{FF2B5EF4-FFF2-40B4-BE49-F238E27FC236}">
                  <a16:creationId xmlns:a16="http://schemas.microsoft.com/office/drawing/2014/main" id="{9599363E-425A-6E88-4920-C7819AAFA633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75;p79">
              <a:extLst>
                <a:ext uri="{FF2B5EF4-FFF2-40B4-BE49-F238E27FC236}">
                  <a16:creationId xmlns:a16="http://schemas.microsoft.com/office/drawing/2014/main" id="{0EAACD3C-7CA8-B9DD-BB4F-31BA90E9774E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76;p79">
              <a:extLst>
                <a:ext uri="{FF2B5EF4-FFF2-40B4-BE49-F238E27FC236}">
                  <a16:creationId xmlns:a16="http://schemas.microsoft.com/office/drawing/2014/main" id="{5F3381D7-9BAA-7334-5836-05D8BA1ADCD8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77;p79">
              <a:extLst>
                <a:ext uri="{FF2B5EF4-FFF2-40B4-BE49-F238E27FC236}">
                  <a16:creationId xmlns:a16="http://schemas.microsoft.com/office/drawing/2014/main" id="{CB5633DC-36F9-6066-78E2-446874D5811F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78;p79">
              <a:extLst>
                <a:ext uri="{FF2B5EF4-FFF2-40B4-BE49-F238E27FC236}">
                  <a16:creationId xmlns:a16="http://schemas.microsoft.com/office/drawing/2014/main" id="{1A658119-7E0A-EC50-347C-58E0CFA61742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79;p79">
              <a:extLst>
                <a:ext uri="{FF2B5EF4-FFF2-40B4-BE49-F238E27FC236}">
                  <a16:creationId xmlns:a16="http://schemas.microsoft.com/office/drawing/2014/main" id="{3749B965-AF48-1A88-F83F-397477C29A20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10">
              <a:schemeClr val="tx1">
                <a:lumMod val="48000"/>
              </a:schemeClr>
            </a:gs>
            <a:gs pos="68979">
              <a:srgbClr val="45463D"/>
            </a:gs>
            <a:gs pos="33000">
              <a:schemeClr val="tx1"/>
            </a:gs>
            <a:gs pos="0">
              <a:srgbClr val="381101"/>
            </a:gs>
            <a:gs pos="100000">
              <a:schemeClr val="tx1">
                <a:lumMod val="75000"/>
                <a:lumOff val="25000"/>
              </a:schemeClr>
            </a:gs>
          </a:gsLst>
          <a:lin ang="1890004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7C46A-7B52-17A6-6FE8-8B811545C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51" y="299427"/>
            <a:ext cx="7717500" cy="572700"/>
          </a:xfrm>
        </p:spPr>
        <p:txBody>
          <a:bodyPr/>
          <a:lstStyle/>
          <a:p>
            <a:r>
              <a:rPr lang="en-VN" sz="3600">
                <a:solidFill>
                  <a:schemeClr val="tx1">
                    <a:lumMod val="10000"/>
                    <a:lumOff val="90000"/>
                  </a:schemeClr>
                </a:solidFill>
                <a:latin typeface="Montserrat" pitchFamily="2" charset="77"/>
              </a:rPr>
              <a:t>ƯU ĐIỂM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2CCAB4C-1842-06EF-BF14-6783FF4A222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449089" y="3482769"/>
            <a:ext cx="2439209" cy="637200"/>
          </a:xfrm>
        </p:spPr>
        <p:txBody>
          <a:bodyPr/>
          <a:lstStyle/>
          <a:p>
            <a:r>
              <a:rPr lang="en-VN" sz="1800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Thiết kế dễ hiểu, rõ ràng 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6D065DB-192D-6C36-1F24-F04AEE3737FB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593929" y="2602460"/>
            <a:ext cx="1938000" cy="493800"/>
          </a:xfrm>
        </p:spPr>
        <p:txBody>
          <a:bodyPr/>
          <a:lstStyle/>
          <a:p>
            <a:r>
              <a:rPr lang="en-VN" sz="2400" u="sng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Mô hình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F11F7F7-668A-0944-E1FA-C1BA3478B9C5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349362" y="3340205"/>
            <a:ext cx="2445339" cy="637200"/>
          </a:xfrm>
        </p:spPr>
        <p:txBody>
          <a:bodyPr/>
          <a:lstStyle/>
          <a:p>
            <a:r>
              <a:rPr lang="en-VN" sz="1800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Đã hoàn thành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67A65416-4C20-3BC2-9DCD-93165799A1AE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603032" y="2571750"/>
            <a:ext cx="1938000" cy="493800"/>
          </a:xfrm>
        </p:spPr>
        <p:txBody>
          <a:bodyPr/>
          <a:lstStyle/>
          <a:p>
            <a:r>
              <a:rPr lang="en-VN" sz="2400" u="sng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Yêu cầu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CBEEB189-A595-8961-47DA-2B137429494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208118" y="3155114"/>
            <a:ext cx="3136604" cy="1239701"/>
          </a:xfrm>
        </p:spPr>
        <p:txBody>
          <a:bodyPr/>
          <a:lstStyle/>
          <a:p>
            <a:pPr algn="l"/>
            <a:endParaRPr lang="vi-VN" sz="1800">
              <a:solidFill>
                <a:schemeClr val="tx1">
                  <a:lumMod val="25000"/>
                  <a:lumOff val="75000"/>
                </a:schemeClr>
              </a:solidFill>
            </a:endParaRPr>
          </a:p>
          <a:p>
            <a:r>
              <a:rPr lang="vi-VN" sz="1800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Thiết kế g</a:t>
            </a:r>
            <a:r>
              <a:rPr lang="en-US" sz="1800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iao diện và bố cục thân thiện</a:t>
            </a:r>
            <a:r>
              <a:rPr lang="vi-VN" sz="1800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, rõ ràng.</a:t>
            </a:r>
            <a:endParaRPr lang="en-VN" sz="1800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  <a:p>
            <a:endParaRPr lang="en-VN" sz="1800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8E3AF9BE-26F3-494E-EEA5-0A91BDEABE18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3691359" y="2548315"/>
            <a:ext cx="1938000" cy="493800"/>
          </a:xfrm>
        </p:spPr>
        <p:txBody>
          <a:bodyPr/>
          <a:lstStyle/>
          <a:p>
            <a:r>
              <a:rPr lang="en-VN" sz="2400" u="sng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Giao diện</a:t>
            </a:r>
          </a:p>
        </p:txBody>
      </p:sp>
      <p:grpSp>
        <p:nvGrpSpPr>
          <p:cNvPr id="15" name="Google Shape;1449;p58">
            <a:extLst>
              <a:ext uri="{FF2B5EF4-FFF2-40B4-BE49-F238E27FC236}">
                <a16:creationId xmlns:a16="http://schemas.microsoft.com/office/drawing/2014/main" id="{3F2195CD-EC87-287C-6E62-742781AF31EA}"/>
              </a:ext>
            </a:extLst>
          </p:cNvPr>
          <p:cNvGrpSpPr/>
          <p:nvPr/>
        </p:nvGrpSpPr>
        <p:grpSpPr>
          <a:xfrm>
            <a:off x="1224242" y="1469600"/>
            <a:ext cx="750500" cy="713693"/>
            <a:chOff x="1533770" y="1566649"/>
            <a:chExt cx="423919" cy="372803"/>
          </a:xfrm>
          <a:gradFill>
            <a:gsLst>
              <a:gs pos="67000">
                <a:schemeClr val="accent3">
                  <a:lumMod val="40000"/>
                  <a:lumOff val="60000"/>
                </a:schemeClr>
              </a:gs>
              <a:gs pos="48000">
                <a:schemeClr val="accent1">
                  <a:lumMod val="40000"/>
                  <a:lumOff val="60000"/>
                </a:schemeClr>
              </a:gs>
            </a:gsLst>
            <a:lin ang="18900044" scaled="0"/>
          </a:gradFill>
        </p:grpSpPr>
        <p:sp>
          <p:nvSpPr>
            <p:cNvPr id="16" name="Google Shape;1450;p58">
              <a:extLst>
                <a:ext uri="{FF2B5EF4-FFF2-40B4-BE49-F238E27FC236}">
                  <a16:creationId xmlns:a16="http://schemas.microsoft.com/office/drawing/2014/main" id="{16950C8D-7919-27BB-3966-52252079EA26}"/>
                </a:ext>
              </a:extLst>
            </p:cNvPr>
            <p:cNvSpPr/>
            <p:nvPr/>
          </p:nvSpPr>
          <p:spPr>
            <a:xfrm>
              <a:off x="1683479" y="1752834"/>
              <a:ext cx="199154" cy="24749"/>
            </a:xfrm>
            <a:custGeom>
              <a:avLst/>
              <a:gdLst/>
              <a:ahLst/>
              <a:cxnLst/>
              <a:rect l="l" t="t" r="r" b="b"/>
              <a:pathLst>
                <a:path w="7387" h="918" extrusionOk="0">
                  <a:moveTo>
                    <a:pt x="0" y="0"/>
                  </a:moveTo>
                  <a:lnTo>
                    <a:pt x="0" y="918"/>
                  </a:lnTo>
                  <a:lnTo>
                    <a:pt x="7387" y="918"/>
                  </a:lnTo>
                  <a:lnTo>
                    <a:pt x="7387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" name="Google Shape;1451;p58">
              <a:extLst>
                <a:ext uri="{FF2B5EF4-FFF2-40B4-BE49-F238E27FC236}">
                  <a16:creationId xmlns:a16="http://schemas.microsoft.com/office/drawing/2014/main" id="{47037BAB-3DEF-EEE6-FF4E-3C1D4A7289B0}"/>
                </a:ext>
              </a:extLst>
            </p:cNvPr>
            <p:cNvSpPr/>
            <p:nvPr/>
          </p:nvSpPr>
          <p:spPr>
            <a:xfrm>
              <a:off x="1609231" y="1752834"/>
              <a:ext cx="49499" cy="124151"/>
            </a:xfrm>
            <a:custGeom>
              <a:avLst/>
              <a:gdLst/>
              <a:ahLst/>
              <a:cxnLst/>
              <a:rect l="l" t="t" r="r" b="b"/>
              <a:pathLst>
                <a:path w="1836" h="4605" extrusionOk="0">
                  <a:moveTo>
                    <a:pt x="0" y="0"/>
                  </a:moveTo>
                  <a:lnTo>
                    <a:pt x="0" y="4604"/>
                  </a:lnTo>
                  <a:lnTo>
                    <a:pt x="1836" y="4604"/>
                  </a:lnTo>
                  <a:lnTo>
                    <a:pt x="1836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" name="Google Shape;1452;p58">
              <a:extLst>
                <a:ext uri="{FF2B5EF4-FFF2-40B4-BE49-F238E27FC236}">
                  <a16:creationId xmlns:a16="http://schemas.microsoft.com/office/drawing/2014/main" id="{6786FABD-C212-2C9C-58D3-979568091FE2}"/>
                </a:ext>
              </a:extLst>
            </p:cNvPr>
            <p:cNvSpPr/>
            <p:nvPr/>
          </p:nvSpPr>
          <p:spPr>
            <a:xfrm>
              <a:off x="1533770" y="1690745"/>
              <a:ext cx="423919" cy="248706"/>
            </a:xfrm>
            <a:custGeom>
              <a:avLst/>
              <a:gdLst/>
              <a:ahLst/>
              <a:cxnLst/>
              <a:rect l="l" t="t" r="r" b="b"/>
              <a:pathLst>
                <a:path w="15724" h="9225" extrusionOk="0">
                  <a:moveTo>
                    <a:pt x="13391" y="1385"/>
                  </a:moveTo>
                  <a:cubicBezTo>
                    <a:pt x="13647" y="1385"/>
                    <a:pt x="13858" y="1596"/>
                    <a:pt x="13858" y="1836"/>
                  </a:cubicBezTo>
                  <a:lnTo>
                    <a:pt x="13858" y="7373"/>
                  </a:lnTo>
                  <a:cubicBezTo>
                    <a:pt x="13858" y="7629"/>
                    <a:pt x="13647" y="7840"/>
                    <a:pt x="13391" y="7840"/>
                  </a:cubicBezTo>
                  <a:lnTo>
                    <a:pt x="2333" y="7840"/>
                  </a:lnTo>
                  <a:cubicBezTo>
                    <a:pt x="2077" y="7840"/>
                    <a:pt x="1866" y="7629"/>
                    <a:pt x="1866" y="7373"/>
                  </a:cubicBezTo>
                  <a:lnTo>
                    <a:pt x="1866" y="1836"/>
                  </a:lnTo>
                  <a:cubicBezTo>
                    <a:pt x="1866" y="1596"/>
                    <a:pt x="2077" y="1385"/>
                    <a:pt x="2333" y="1385"/>
                  </a:cubicBezTo>
                  <a:close/>
                  <a:moveTo>
                    <a:pt x="1" y="1"/>
                  </a:moveTo>
                  <a:lnTo>
                    <a:pt x="1" y="8757"/>
                  </a:lnTo>
                  <a:cubicBezTo>
                    <a:pt x="1" y="9014"/>
                    <a:pt x="211" y="9224"/>
                    <a:pt x="452" y="9224"/>
                  </a:cubicBezTo>
                  <a:lnTo>
                    <a:pt x="15272" y="9224"/>
                  </a:lnTo>
                  <a:cubicBezTo>
                    <a:pt x="15528" y="9224"/>
                    <a:pt x="15724" y="9014"/>
                    <a:pt x="15724" y="8757"/>
                  </a:cubicBezTo>
                  <a:lnTo>
                    <a:pt x="15724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" name="Google Shape;1453;p58">
              <a:extLst>
                <a:ext uri="{FF2B5EF4-FFF2-40B4-BE49-F238E27FC236}">
                  <a16:creationId xmlns:a16="http://schemas.microsoft.com/office/drawing/2014/main" id="{BE402CF5-CAD5-9856-FE54-9229FA744810}"/>
                </a:ext>
              </a:extLst>
            </p:cNvPr>
            <p:cNvSpPr/>
            <p:nvPr/>
          </p:nvSpPr>
          <p:spPr>
            <a:xfrm>
              <a:off x="1758104" y="1802710"/>
              <a:ext cx="49903" cy="74275"/>
            </a:xfrm>
            <a:custGeom>
              <a:avLst/>
              <a:gdLst/>
              <a:ahLst/>
              <a:cxnLst/>
              <a:rect l="l" t="t" r="r" b="b"/>
              <a:pathLst>
                <a:path w="1851" h="2755" extrusionOk="0">
                  <a:moveTo>
                    <a:pt x="0" y="0"/>
                  </a:moveTo>
                  <a:lnTo>
                    <a:pt x="0" y="2754"/>
                  </a:lnTo>
                  <a:lnTo>
                    <a:pt x="1850" y="2754"/>
                  </a:lnTo>
                  <a:lnTo>
                    <a:pt x="185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" name="Google Shape;1454;p58">
              <a:extLst>
                <a:ext uri="{FF2B5EF4-FFF2-40B4-BE49-F238E27FC236}">
                  <a16:creationId xmlns:a16="http://schemas.microsoft.com/office/drawing/2014/main" id="{BC144927-AC80-611C-1B1A-803BC7C33645}"/>
                </a:ext>
              </a:extLst>
            </p:cNvPr>
            <p:cNvSpPr/>
            <p:nvPr/>
          </p:nvSpPr>
          <p:spPr>
            <a:xfrm>
              <a:off x="1683479" y="1802710"/>
              <a:ext cx="49903" cy="74275"/>
            </a:xfrm>
            <a:custGeom>
              <a:avLst/>
              <a:gdLst/>
              <a:ahLst/>
              <a:cxnLst/>
              <a:rect l="l" t="t" r="r" b="b"/>
              <a:pathLst>
                <a:path w="1851" h="2755" extrusionOk="0">
                  <a:moveTo>
                    <a:pt x="0" y="0"/>
                  </a:moveTo>
                  <a:lnTo>
                    <a:pt x="0" y="2754"/>
                  </a:lnTo>
                  <a:lnTo>
                    <a:pt x="1850" y="2754"/>
                  </a:lnTo>
                  <a:lnTo>
                    <a:pt x="185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" name="Google Shape;1455;p58">
              <a:extLst>
                <a:ext uri="{FF2B5EF4-FFF2-40B4-BE49-F238E27FC236}">
                  <a16:creationId xmlns:a16="http://schemas.microsoft.com/office/drawing/2014/main" id="{10F1C709-0468-714B-45B8-A28383A6051C}"/>
                </a:ext>
              </a:extLst>
            </p:cNvPr>
            <p:cNvSpPr/>
            <p:nvPr/>
          </p:nvSpPr>
          <p:spPr>
            <a:xfrm>
              <a:off x="1832730" y="1802710"/>
              <a:ext cx="49903" cy="74275"/>
            </a:xfrm>
            <a:custGeom>
              <a:avLst/>
              <a:gdLst/>
              <a:ahLst/>
              <a:cxnLst/>
              <a:rect l="l" t="t" r="r" b="b"/>
              <a:pathLst>
                <a:path w="1851" h="2755" extrusionOk="0">
                  <a:moveTo>
                    <a:pt x="1" y="0"/>
                  </a:moveTo>
                  <a:lnTo>
                    <a:pt x="1" y="2754"/>
                  </a:lnTo>
                  <a:lnTo>
                    <a:pt x="1851" y="2754"/>
                  </a:lnTo>
                  <a:lnTo>
                    <a:pt x="1851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" name="Google Shape;1456;p58">
              <a:extLst>
                <a:ext uri="{FF2B5EF4-FFF2-40B4-BE49-F238E27FC236}">
                  <a16:creationId xmlns:a16="http://schemas.microsoft.com/office/drawing/2014/main" id="{EA2796E3-CD42-5CFF-6169-3B1465072B44}"/>
                </a:ext>
              </a:extLst>
            </p:cNvPr>
            <p:cNvSpPr/>
            <p:nvPr/>
          </p:nvSpPr>
          <p:spPr>
            <a:xfrm>
              <a:off x="1533770" y="1566649"/>
              <a:ext cx="423919" cy="99402"/>
            </a:xfrm>
            <a:custGeom>
              <a:avLst/>
              <a:gdLst/>
              <a:ahLst/>
              <a:cxnLst/>
              <a:rect l="l" t="t" r="r" b="b"/>
              <a:pathLst>
                <a:path w="15724" h="3687" extrusionOk="0">
                  <a:moveTo>
                    <a:pt x="6937" y="1384"/>
                  </a:moveTo>
                  <a:cubicBezTo>
                    <a:pt x="7192" y="1384"/>
                    <a:pt x="7403" y="1580"/>
                    <a:pt x="7403" y="1836"/>
                  </a:cubicBezTo>
                  <a:cubicBezTo>
                    <a:pt x="7403" y="2092"/>
                    <a:pt x="7192" y="2303"/>
                    <a:pt x="6937" y="2303"/>
                  </a:cubicBezTo>
                  <a:lnTo>
                    <a:pt x="2333" y="2303"/>
                  </a:lnTo>
                  <a:cubicBezTo>
                    <a:pt x="2077" y="2303"/>
                    <a:pt x="1866" y="2092"/>
                    <a:pt x="1866" y="1836"/>
                  </a:cubicBezTo>
                  <a:cubicBezTo>
                    <a:pt x="1866" y="1580"/>
                    <a:pt x="2077" y="1384"/>
                    <a:pt x="2333" y="1384"/>
                  </a:cubicBezTo>
                  <a:close/>
                  <a:moveTo>
                    <a:pt x="9736" y="1384"/>
                  </a:moveTo>
                  <a:cubicBezTo>
                    <a:pt x="9991" y="1384"/>
                    <a:pt x="10187" y="1580"/>
                    <a:pt x="10187" y="1836"/>
                  </a:cubicBezTo>
                  <a:cubicBezTo>
                    <a:pt x="10187" y="2092"/>
                    <a:pt x="9991" y="2303"/>
                    <a:pt x="9736" y="2303"/>
                  </a:cubicBezTo>
                  <a:cubicBezTo>
                    <a:pt x="9479" y="2303"/>
                    <a:pt x="9269" y="2092"/>
                    <a:pt x="9269" y="1836"/>
                  </a:cubicBezTo>
                  <a:cubicBezTo>
                    <a:pt x="9269" y="1580"/>
                    <a:pt x="9479" y="1384"/>
                    <a:pt x="9736" y="1384"/>
                  </a:cubicBezTo>
                  <a:close/>
                  <a:moveTo>
                    <a:pt x="11571" y="1384"/>
                  </a:moveTo>
                  <a:cubicBezTo>
                    <a:pt x="11826" y="1384"/>
                    <a:pt x="12037" y="1580"/>
                    <a:pt x="12037" y="1836"/>
                  </a:cubicBezTo>
                  <a:cubicBezTo>
                    <a:pt x="12037" y="2092"/>
                    <a:pt x="11826" y="2303"/>
                    <a:pt x="11571" y="2303"/>
                  </a:cubicBezTo>
                  <a:cubicBezTo>
                    <a:pt x="11315" y="2303"/>
                    <a:pt x="11120" y="2092"/>
                    <a:pt x="11120" y="1836"/>
                  </a:cubicBezTo>
                  <a:cubicBezTo>
                    <a:pt x="11120" y="1580"/>
                    <a:pt x="11315" y="1384"/>
                    <a:pt x="11571" y="1384"/>
                  </a:cubicBezTo>
                  <a:close/>
                  <a:moveTo>
                    <a:pt x="13421" y="1384"/>
                  </a:moveTo>
                  <a:cubicBezTo>
                    <a:pt x="13678" y="1384"/>
                    <a:pt x="13873" y="1580"/>
                    <a:pt x="13873" y="1836"/>
                  </a:cubicBezTo>
                  <a:cubicBezTo>
                    <a:pt x="13873" y="2092"/>
                    <a:pt x="13678" y="2303"/>
                    <a:pt x="13421" y="2303"/>
                  </a:cubicBezTo>
                  <a:cubicBezTo>
                    <a:pt x="13166" y="2303"/>
                    <a:pt x="12955" y="2092"/>
                    <a:pt x="12955" y="1836"/>
                  </a:cubicBezTo>
                  <a:cubicBezTo>
                    <a:pt x="12955" y="1580"/>
                    <a:pt x="13166" y="1384"/>
                    <a:pt x="13421" y="1384"/>
                  </a:cubicBezTo>
                  <a:close/>
                  <a:moveTo>
                    <a:pt x="452" y="0"/>
                  </a:moveTo>
                  <a:cubicBezTo>
                    <a:pt x="211" y="0"/>
                    <a:pt x="1" y="196"/>
                    <a:pt x="1" y="451"/>
                  </a:cubicBezTo>
                  <a:lnTo>
                    <a:pt x="1" y="3687"/>
                  </a:lnTo>
                  <a:lnTo>
                    <a:pt x="15724" y="3687"/>
                  </a:lnTo>
                  <a:lnTo>
                    <a:pt x="15724" y="451"/>
                  </a:lnTo>
                  <a:cubicBezTo>
                    <a:pt x="15724" y="196"/>
                    <a:pt x="15528" y="0"/>
                    <a:pt x="15272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23" name="Google Shape;1457;p58">
            <a:extLst>
              <a:ext uri="{FF2B5EF4-FFF2-40B4-BE49-F238E27FC236}">
                <a16:creationId xmlns:a16="http://schemas.microsoft.com/office/drawing/2014/main" id="{3130888F-2897-D33F-225D-18931149EA00}"/>
              </a:ext>
            </a:extLst>
          </p:cNvPr>
          <p:cNvGrpSpPr/>
          <p:nvPr/>
        </p:nvGrpSpPr>
        <p:grpSpPr>
          <a:xfrm>
            <a:off x="4451660" y="1442848"/>
            <a:ext cx="649520" cy="773466"/>
            <a:chOff x="3161130" y="1566649"/>
            <a:chExt cx="385366" cy="361021"/>
          </a:xfrm>
          <a:gradFill>
            <a:gsLst>
              <a:gs pos="67000">
                <a:schemeClr val="accent3">
                  <a:lumMod val="40000"/>
                  <a:lumOff val="60000"/>
                </a:schemeClr>
              </a:gs>
              <a:gs pos="48000">
                <a:schemeClr val="accent1">
                  <a:lumMod val="40000"/>
                  <a:lumOff val="60000"/>
                </a:schemeClr>
              </a:gs>
            </a:gsLst>
            <a:lin ang="18900044" scaled="0"/>
          </a:gradFill>
        </p:grpSpPr>
        <p:sp>
          <p:nvSpPr>
            <p:cNvPr id="24" name="Google Shape;1458;p58">
              <a:extLst>
                <a:ext uri="{FF2B5EF4-FFF2-40B4-BE49-F238E27FC236}">
                  <a16:creationId xmlns:a16="http://schemas.microsoft.com/office/drawing/2014/main" id="{71EC0524-420E-22C8-1253-B010F423D4B2}"/>
                </a:ext>
              </a:extLst>
            </p:cNvPr>
            <p:cNvSpPr/>
            <p:nvPr/>
          </p:nvSpPr>
          <p:spPr>
            <a:xfrm>
              <a:off x="3229716" y="1882620"/>
              <a:ext cx="248248" cy="45050"/>
            </a:xfrm>
            <a:custGeom>
              <a:avLst/>
              <a:gdLst/>
              <a:ahLst/>
              <a:cxnLst/>
              <a:rect l="l" t="t" r="r" b="b"/>
              <a:pathLst>
                <a:path w="9208" h="1671" extrusionOk="0">
                  <a:moveTo>
                    <a:pt x="2076" y="1"/>
                  </a:moveTo>
                  <a:lnTo>
                    <a:pt x="1790" y="828"/>
                  </a:lnTo>
                  <a:lnTo>
                    <a:pt x="421" y="828"/>
                  </a:lnTo>
                  <a:cubicBezTo>
                    <a:pt x="195" y="828"/>
                    <a:pt x="0" y="1024"/>
                    <a:pt x="0" y="1249"/>
                  </a:cubicBezTo>
                  <a:cubicBezTo>
                    <a:pt x="0" y="1475"/>
                    <a:pt x="195" y="1670"/>
                    <a:pt x="421" y="1670"/>
                  </a:cubicBezTo>
                  <a:lnTo>
                    <a:pt x="8786" y="1670"/>
                  </a:lnTo>
                  <a:cubicBezTo>
                    <a:pt x="9027" y="1670"/>
                    <a:pt x="9208" y="1475"/>
                    <a:pt x="9208" y="1249"/>
                  </a:cubicBezTo>
                  <a:cubicBezTo>
                    <a:pt x="9208" y="1024"/>
                    <a:pt x="9027" y="828"/>
                    <a:pt x="8786" y="828"/>
                  </a:cubicBezTo>
                  <a:lnTo>
                    <a:pt x="7417" y="828"/>
                  </a:lnTo>
                  <a:lnTo>
                    <a:pt x="7132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" name="Google Shape;1459;p58">
              <a:extLst>
                <a:ext uri="{FF2B5EF4-FFF2-40B4-BE49-F238E27FC236}">
                  <a16:creationId xmlns:a16="http://schemas.microsoft.com/office/drawing/2014/main" id="{C85DA36C-25BE-3922-F4FC-54D1FDB19DCB}"/>
                </a:ext>
              </a:extLst>
            </p:cNvPr>
            <p:cNvSpPr/>
            <p:nvPr/>
          </p:nvSpPr>
          <p:spPr>
            <a:xfrm>
              <a:off x="3229716" y="1679395"/>
              <a:ext cx="45023" cy="22350"/>
            </a:xfrm>
            <a:custGeom>
              <a:avLst/>
              <a:gdLst/>
              <a:ahLst/>
              <a:cxnLst/>
              <a:rect l="l" t="t" r="r" b="b"/>
              <a:pathLst>
                <a:path w="1670" h="829" extrusionOk="0">
                  <a:moveTo>
                    <a:pt x="0" y="1"/>
                  </a:moveTo>
                  <a:lnTo>
                    <a:pt x="0" y="829"/>
                  </a:lnTo>
                  <a:lnTo>
                    <a:pt x="1669" y="829"/>
                  </a:lnTo>
                  <a:lnTo>
                    <a:pt x="1669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" name="Google Shape;1460;p58">
              <a:extLst>
                <a:ext uri="{FF2B5EF4-FFF2-40B4-BE49-F238E27FC236}">
                  <a16:creationId xmlns:a16="http://schemas.microsoft.com/office/drawing/2014/main" id="{A3DF1903-B69F-6CED-84F8-FE25883061BC}"/>
                </a:ext>
              </a:extLst>
            </p:cNvPr>
            <p:cNvSpPr/>
            <p:nvPr/>
          </p:nvSpPr>
          <p:spPr>
            <a:xfrm>
              <a:off x="3229716" y="1634399"/>
              <a:ext cx="45023" cy="22323"/>
            </a:xfrm>
            <a:custGeom>
              <a:avLst/>
              <a:gdLst/>
              <a:ahLst/>
              <a:cxnLst/>
              <a:rect l="l" t="t" r="r" b="b"/>
              <a:pathLst>
                <a:path w="1670" h="828" extrusionOk="0">
                  <a:moveTo>
                    <a:pt x="0" y="0"/>
                  </a:moveTo>
                  <a:lnTo>
                    <a:pt x="0" y="827"/>
                  </a:lnTo>
                  <a:lnTo>
                    <a:pt x="1669" y="827"/>
                  </a:lnTo>
                  <a:lnTo>
                    <a:pt x="1669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" name="Google Shape;1461;p58">
              <a:extLst>
                <a:ext uri="{FF2B5EF4-FFF2-40B4-BE49-F238E27FC236}">
                  <a16:creationId xmlns:a16="http://schemas.microsoft.com/office/drawing/2014/main" id="{F76A5FE9-1F37-773E-9776-1FDDFD47D772}"/>
                </a:ext>
              </a:extLst>
            </p:cNvPr>
            <p:cNvSpPr/>
            <p:nvPr/>
          </p:nvSpPr>
          <p:spPr>
            <a:xfrm>
              <a:off x="3229716" y="1724445"/>
              <a:ext cx="45023" cy="22727"/>
            </a:xfrm>
            <a:custGeom>
              <a:avLst/>
              <a:gdLst/>
              <a:ahLst/>
              <a:cxnLst/>
              <a:rect l="l" t="t" r="r" b="b"/>
              <a:pathLst>
                <a:path w="1670" h="843" extrusionOk="0">
                  <a:moveTo>
                    <a:pt x="0" y="0"/>
                  </a:moveTo>
                  <a:lnTo>
                    <a:pt x="0" y="843"/>
                  </a:lnTo>
                  <a:lnTo>
                    <a:pt x="1669" y="843"/>
                  </a:lnTo>
                  <a:lnTo>
                    <a:pt x="1669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" name="Google Shape;1462;p58">
              <a:extLst>
                <a:ext uri="{FF2B5EF4-FFF2-40B4-BE49-F238E27FC236}">
                  <a16:creationId xmlns:a16="http://schemas.microsoft.com/office/drawing/2014/main" id="{9D0ED936-C57C-DB26-F10E-590E58FBE2B1}"/>
                </a:ext>
              </a:extLst>
            </p:cNvPr>
            <p:cNvSpPr/>
            <p:nvPr/>
          </p:nvSpPr>
          <p:spPr>
            <a:xfrm>
              <a:off x="3455236" y="1656695"/>
              <a:ext cx="22727" cy="2272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0"/>
                  </a:moveTo>
                  <a:cubicBezTo>
                    <a:pt x="195" y="0"/>
                    <a:pt x="0" y="196"/>
                    <a:pt x="0" y="421"/>
                  </a:cubicBezTo>
                  <a:cubicBezTo>
                    <a:pt x="0" y="648"/>
                    <a:pt x="195" y="843"/>
                    <a:pt x="421" y="843"/>
                  </a:cubicBezTo>
                  <a:cubicBezTo>
                    <a:pt x="662" y="843"/>
                    <a:pt x="843" y="648"/>
                    <a:pt x="843" y="421"/>
                  </a:cubicBezTo>
                  <a:cubicBezTo>
                    <a:pt x="843" y="196"/>
                    <a:pt x="662" y="0"/>
                    <a:pt x="421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" name="Google Shape;1463;p58">
              <a:extLst>
                <a:ext uri="{FF2B5EF4-FFF2-40B4-BE49-F238E27FC236}">
                  <a16:creationId xmlns:a16="http://schemas.microsoft.com/office/drawing/2014/main" id="{135DFD86-9DA7-B4C4-5A89-A35B10B9F609}"/>
                </a:ext>
              </a:extLst>
            </p:cNvPr>
            <p:cNvSpPr/>
            <p:nvPr/>
          </p:nvSpPr>
          <p:spPr>
            <a:xfrm>
              <a:off x="3161130" y="1566649"/>
              <a:ext cx="385366" cy="225547"/>
            </a:xfrm>
            <a:custGeom>
              <a:avLst/>
              <a:gdLst/>
              <a:ahLst/>
              <a:cxnLst/>
              <a:rect l="l" t="t" r="r" b="b"/>
              <a:pathLst>
                <a:path w="14294" h="8366" extrusionOk="0">
                  <a:moveTo>
                    <a:pt x="6305" y="1671"/>
                  </a:moveTo>
                  <a:cubicBezTo>
                    <a:pt x="6546" y="1671"/>
                    <a:pt x="6727" y="1851"/>
                    <a:pt x="6727" y="2092"/>
                  </a:cubicBezTo>
                  <a:cubicBezTo>
                    <a:pt x="6727" y="2317"/>
                    <a:pt x="6546" y="2513"/>
                    <a:pt x="6305" y="2513"/>
                  </a:cubicBezTo>
                  <a:cubicBezTo>
                    <a:pt x="6079" y="2513"/>
                    <a:pt x="5899" y="2317"/>
                    <a:pt x="5899" y="2092"/>
                  </a:cubicBezTo>
                  <a:cubicBezTo>
                    <a:pt x="5899" y="1851"/>
                    <a:pt x="6079" y="1671"/>
                    <a:pt x="6305" y="1671"/>
                  </a:cubicBezTo>
                  <a:close/>
                  <a:moveTo>
                    <a:pt x="7990" y="1671"/>
                  </a:moveTo>
                  <a:cubicBezTo>
                    <a:pt x="8216" y="1671"/>
                    <a:pt x="8412" y="1851"/>
                    <a:pt x="8412" y="2092"/>
                  </a:cubicBezTo>
                  <a:cubicBezTo>
                    <a:pt x="8412" y="2317"/>
                    <a:pt x="8216" y="2513"/>
                    <a:pt x="7990" y="2513"/>
                  </a:cubicBezTo>
                  <a:cubicBezTo>
                    <a:pt x="7750" y="2513"/>
                    <a:pt x="7569" y="2317"/>
                    <a:pt x="7569" y="2092"/>
                  </a:cubicBezTo>
                  <a:cubicBezTo>
                    <a:pt x="7569" y="1851"/>
                    <a:pt x="7750" y="1671"/>
                    <a:pt x="7990" y="1671"/>
                  </a:cubicBezTo>
                  <a:close/>
                  <a:moveTo>
                    <a:pt x="9660" y="1671"/>
                  </a:moveTo>
                  <a:cubicBezTo>
                    <a:pt x="9886" y="1671"/>
                    <a:pt x="10081" y="1851"/>
                    <a:pt x="10081" y="2092"/>
                  </a:cubicBezTo>
                  <a:cubicBezTo>
                    <a:pt x="10081" y="2317"/>
                    <a:pt x="9886" y="2513"/>
                    <a:pt x="9660" y="2513"/>
                  </a:cubicBezTo>
                  <a:cubicBezTo>
                    <a:pt x="9435" y="2513"/>
                    <a:pt x="9239" y="2317"/>
                    <a:pt x="9239" y="2092"/>
                  </a:cubicBezTo>
                  <a:cubicBezTo>
                    <a:pt x="9239" y="1851"/>
                    <a:pt x="9435" y="1671"/>
                    <a:pt x="9660" y="1671"/>
                  </a:cubicBezTo>
                  <a:close/>
                  <a:moveTo>
                    <a:pt x="11330" y="2513"/>
                  </a:moveTo>
                  <a:cubicBezTo>
                    <a:pt x="12023" y="2513"/>
                    <a:pt x="12594" y="3069"/>
                    <a:pt x="12594" y="3761"/>
                  </a:cubicBezTo>
                  <a:cubicBezTo>
                    <a:pt x="12594" y="4453"/>
                    <a:pt x="12023" y="5011"/>
                    <a:pt x="11330" y="5011"/>
                  </a:cubicBezTo>
                  <a:cubicBezTo>
                    <a:pt x="10638" y="5011"/>
                    <a:pt x="10081" y="4453"/>
                    <a:pt x="10081" y="3761"/>
                  </a:cubicBezTo>
                  <a:cubicBezTo>
                    <a:pt x="10081" y="3069"/>
                    <a:pt x="10638" y="2513"/>
                    <a:pt x="11330" y="2513"/>
                  </a:cubicBezTo>
                  <a:close/>
                  <a:moveTo>
                    <a:pt x="4635" y="1671"/>
                  </a:moveTo>
                  <a:cubicBezTo>
                    <a:pt x="4875" y="1671"/>
                    <a:pt x="5056" y="1851"/>
                    <a:pt x="5056" y="2092"/>
                  </a:cubicBezTo>
                  <a:lnTo>
                    <a:pt x="5056" y="7117"/>
                  </a:lnTo>
                  <a:cubicBezTo>
                    <a:pt x="5056" y="7342"/>
                    <a:pt x="4875" y="7523"/>
                    <a:pt x="4635" y="7523"/>
                  </a:cubicBezTo>
                  <a:lnTo>
                    <a:pt x="2123" y="7523"/>
                  </a:lnTo>
                  <a:cubicBezTo>
                    <a:pt x="1896" y="7523"/>
                    <a:pt x="1701" y="7342"/>
                    <a:pt x="1701" y="7117"/>
                  </a:cubicBezTo>
                  <a:lnTo>
                    <a:pt x="1701" y="2092"/>
                  </a:lnTo>
                  <a:cubicBezTo>
                    <a:pt x="1701" y="1851"/>
                    <a:pt x="1896" y="1671"/>
                    <a:pt x="2123" y="1671"/>
                  </a:cubicBezTo>
                  <a:close/>
                  <a:moveTo>
                    <a:pt x="7990" y="4194"/>
                  </a:moveTo>
                  <a:cubicBezTo>
                    <a:pt x="8125" y="4194"/>
                    <a:pt x="8261" y="4251"/>
                    <a:pt x="8336" y="4363"/>
                  </a:cubicBezTo>
                  <a:lnTo>
                    <a:pt x="9720" y="6455"/>
                  </a:lnTo>
                  <a:lnTo>
                    <a:pt x="10201" y="5974"/>
                  </a:lnTo>
                  <a:cubicBezTo>
                    <a:pt x="10285" y="5891"/>
                    <a:pt x="10390" y="5849"/>
                    <a:pt x="10495" y="5849"/>
                  </a:cubicBezTo>
                  <a:cubicBezTo>
                    <a:pt x="10600" y="5849"/>
                    <a:pt x="10706" y="5891"/>
                    <a:pt x="10789" y="5974"/>
                  </a:cubicBezTo>
                  <a:lnTo>
                    <a:pt x="11631" y="6816"/>
                  </a:lnTo>
                  <a:cubicBezTo>
                    <a:pt x="11796" y="6981"/>
                    <a:pt x="11796" y="7237"/>
                    <a:pt x="11631" y="7402"/>
                  </a:cubicBezTo>
                  <a:cubicBezTo>
                    <a:pt x="11548" y="7485"/>
                    <a:pt x="11439" y="7527"/>
                    <a:pt x="11332" y="7527"/>
                  </a:cubicBezTo>
                  <a:cubicBezTo>
                    <a:pt x="11225" y="7527"/>
                    <a:pt x="11119" y="7485"/>
                    <a:pt x="11044" y="7402"/>
                  </a:cubicBezTo>
                  <a:lnTo>
                    <a:pt x="10502" y="6861"/>
                  </a:lnTo>
                  <a:lnTo>
                    <a:pt x="9961" y="7402"/>
                  </a:lnTo>
                  <a:cubicBezTo>
                    <a:pt x="9882" y="7481"/>
                    <a:pt x="9781" y="7526"/>
                    <a:pt x="9667" y="7526"/>
                  </a:cubicBezTo>
                  <a:cubicBezTo>
                    <a:pt x="9650" y="7526"/>
                    <a:pt x="9633" y="7525"/>
                    <a:pt x="9615" y="7523"/>
                  </a:cubicBezTo>
                  <a:cubicBezTo>
                    <a:pt x="9495" y="7508"/>
                    <a:pt x="9375" y="7448"/>
                    <a:pt x="9314" y="7342"/>
                  </a:cubicBezTo>
                  <a:lnTo>
                    <a:pt x="7990" y="5356"/>
                  </a:lnTo>
                  <a:lnTo>
                    <a:pt x="6666" y="7342"/>
                  </a:lnTo>
                  <a:cubicBezTo>
                    <a:pt x="6581" y="7466"/>
                    <a:pt x="6448" y="7529"/>
                    <a:pt x="6312" y="7529"/>
                  </a:cubicBezTo>
                  <a:cubicBezTo>
                    <a:pt x="6233" y="7529"/>
                    <a:pt x="6152" y="7507"/>
                    <a:pt x="6079" y="7462"/>
                  </a:cubicBezTo>
                  <a:cubicBezTo>
                    <a:pt x="5884" y="7328"/>
                    <a:pt x="5838" y="7071"/>
                    <a:pt x="5959" y="6876"/>
                  </a:cubicBezTo>
                  <a:lnTo>
                    <a:pt x="7644" y="4363"/>
                  </a:lnTo>
                  <a:cubicBezTo>
                    <a:pt x="7719" y="4251"/>
                    <a:pt x="7854" y="4194"/>
                    <a:pt x="7990" y="4194"/>
                  </a:cubicBezTo>
                  <a:close/>
                  <a:moveTo>
                    <a:pt x="1265" y="0"/>
                  </a:moveTo>
                  <a:cubicBezTo>
                    <a:pt x="572" y="0"/>
                    <a:pt x="1" y="557"/>
                    <a:pt x="1" y="1249"/>
                  </a:cubicBezTo>
                  <a:lnTo>
                    <a:pt x="1" y="8365"/>
                  </a:lnTo>
                  <a:lnTo>
                    <a:pt x="14294" y="8365"/>
                  </a:lnTo>
                  <a:lnTo>
                    <a:pt x="14294" y="1249"/>
                  </a:lnTo>
                  <a:cubicBezTo>
                    <a:pt x="14294" y="557"/>
                    <a:pt x="13722" y="0"/>
                    <a:pt x="13030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" name="Google Shape;1464;p58">
              <a:extLst>
                <a:ext uri="{FF2B5EF4-FFF2-40B4-BE49-F238E27FC236}">
                  <a16:creationId xmlns:a16="http://schemas.microsoft.com/office/drawing/2014/main" id="{49E0E758-2958-BD1C-5088-AB33753B57D1}"/>
                </a:ext>
              </a:extLst>
            </p:cNvPr>
            <p:cNvSpPr/>
            <p:nvPr/>
          </p:nvSpPr>
          <p:spPr>
            <a:xfrm>
              <a:off x="3161130" y="1814869"/>
              <a:ext cx="385366" cy="45077"/>
            </a:xfrm>
            <a:custGeom>
              <a:avLst/>
              <a:gdLst/>
              <a:ahLst/>
              <a:cxnLst/>
              <a:rect l="l" t="t" r="r" b="b"/>
              <a:pathLst>
                <a:path w="14294" h="1672" extrusionOk="0">
                  <a:moveTo>
                    <a:pt x="1" y="1"/>
                  </a:moveTo>
                  <a:lnTo>
                    <a:pt x="1" y="408"/>
                  </a:lnTo>
                  <a:cubicBezTo>
                    <a:pt x="1" y="1100"/>
                    <a:pt x="572" y="1671"/>
                    <a:pt x="1265" y="1671"/>
                  </a:cubicBezTo>
                  <a:lnTo>
                    <a:pt x="13030" y="1671"/>
                  </a:lnTo>
                  <a:cubicBezTo>
                    <a:pt x="13722" y="1671"/>
                    <a:pt x="14294" y="1100"/>
                    <a:pt x="14294" y="408"/>
                  </a:cubicBezTo>
                  <a:lnTo>
                    <a:pt x="14294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1" name="Google Shape;1472;p58">
            <a:extLst>
              <a:ext uri="{FF2B5EF4-FFF2-40B4-BE49-F238E27FC236}">
                <a16:creationId xmlns:a16="http://schemas.microsoft.com/office/drawing/2014/main" id="{56B33EBD-E23C-F09A-D944-44059956A63C}"/>
              </a:ext>
            </a:extLst>
          </p:cNvPr>
          <p:cNvGrpSpPr/>
          <p:nvPr/>
        </p:nvGrpSpPr>
        <p:grpSpPr>
          <a:xfrm>
            <a:off x="7318447" y="1439224"/>
            <a:ext cx="750500" cy="772755"/>
            <a:chOff x="4813643" y="2734448"/>
            <a:chExt cx="327780" cy="372776"/>
          </a:xfrm>
          <a:gradFill>
            <a:gsLst>
              <a:gs pos="72021">
                <a:schemeClr val="accent3">
                  <a:lumMod val="40000"/>
                  <a:lumOff val="60000"/>
                </a:schemeClr>
              </a:gs>
              <a:gs pos="51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8900044" scaled="0"/>
          </a:gradFill>
        </p:grpSpPr>
        <p:sp>
          <p:nvSpPr>
            <p:cNvPr id="32" name="Google Shape;1473;p58">
              <a:extLst>
                <a:ext uri="{FF2B5EF4-FFF2-40B4-BE49-F238E27FC236}">
                  <a16:creationId xmlns:a16="http://schemas.microsoft.com/office/drawing/2014/main" id="{B2566761-1B5A-692B-741B-3C5AB80B1BC7}"/>
                </a:ext>
              </a:extLst>
            </p:cNvPr>
            <p:cNvSpPr/>
            <p:nvPr/>
          </p:nvSpPr>
          <p:spPr>
            <a:xfrm>
              <a:off x="4988478" y="2889765"/>
              <a:ext cx="65324" cy="111587"/>
            </a:xfrm>
            <a:custGeom>
              <a:avLst/>
              <a:gdLst/>
              <a:ahLst/>
              <a:cxnLst/>
              <a:rect l="l" t="t" r="r" b="b"/>
              <a:pathLst>
                <a:path w="2423" h="4139" extrusionOk="0">
                  <a:moveTo>
                    <a:pt x="2422" y="1"/>
                  </a:moveTo>
                  <a:lnTo>
                    <a:pt x="1" y="1385"/>
                  </a:lnTo>
                  <a:lnTo>
                    <a:pt x="1" y="4139"/>
                  </a:lnTo>
                  <a:lnTo>
                    <a:pt x="2422" y="2739"/>
                  </a:lnTo>
                  <a:lnTo>
                    <a:pt x="2422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" name="Google Shape;1474;p58">
              <a:extLst>
                <a:ext uri="{FF2B5EF4-FFF2-40B4-BE49-F238E27FC236}">
                  <a16:creationId xmlns:a16="http://schemas.microsoft.com/office/drawing/2014/main" id="{F8A2299A-7396-219F-4628-51941EA85E51}"/>
                </a:ext>
              </a:extLst>
            </p:cNvPr>
            <p:cNvSpPr/>
            <p:nvPr/>
          </p:nvSpPr>
          <p:spPr>
            <a:xfrm>
              <a:off x="4912613" y="2834227"/>
              <a:ext cx="129839" cy="73843"/>
            </a:xfrm>
            <a:custGeom>
              <a:avLst/>
              <a:gdLst/>
              <a:ahLst/>
              <a:cxnLst/>
              <a:rect l="l" t="t" r="r" b="b"/>
              <a:pathLst>
                <a:path w="4816" h="2739" extrusionOk="0">
                  <a:moveTo>
                    <a:pt x="2408" y="0"/>
                  </a:moveTo>
                  <a:lnTo>
                    <a:pt x="1" y="1369"/>
                  </a:lnTo>
                  <a:lnTo>
                    <a:pt x="2408" y="2739"/>
                  </a:lnTo>
                  <a:lnTo>
                    <a:pt x="4815" y="1369"/>
                  </a:lnTo>
                  <a:lnTo>
                    <a:pt x="2408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" name="Google Shape;1475;p58">
              <a:extLst>
                <a:ext uri="{FF2B5EF4-FFF2-40B4-BE49-F238E27FC236}">
                  <a16:creationId xmlns:a16="http://schemas.microsoft.com/office/drawing/2014/main" id="{B641DD6B-5592-7F38-3AA0-90C9128766CA}"/>
                </a:ext>
              </a:extLst>
            </p:cNvPr>
            <p:cNvSpPr/>
            <p:nvPr/>
          </p:nvSpPr>
          <p:spPr>
            <a:xfrm>
              <a:off x="5075667" y="2839888"/>
              <a:ext cx="65755" cy="161868"/>
            </a:xfrm>
            <a:custGeom>
              <a:avLst/>
              <a:gdLst/>
              <a:ahLst/>
              <a:cxnLst/>
              <a:rect l="l" t="t" r="r" b="b"/>
              <a:pathLst>
                <a:path w="2439" h="6004" extrusionOk="0">
                  <a:moveTo>
                    <a:pt x="2438" y="1"/>
                  </a:moveTo>
                  <a:lnTo>
                    <a:pt x="1" y="1385"/>
                  </a:lnTo>
                  <a:lnTo>
                    <a:pt x="1" y="4619"/>
                  </a:lnTo>
                  <a:lnTo>
                    <a:pt x="2438" y="6003"/>
                  </a:lnTo>
                  <a:lnTo>
                    <a:pt x="2438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" name="Google Shape;1476;p58">
              <a:extLst>
                <a:ext uri="{FF2B5EF4-FFF2-40B4-BE49-F238E27FC236}">
                  <a16:creationId xmlns:a16="http://schemas.microsoft.com/office/drawing/2014/main" id="{DADE7258-D92B-EB60-B9EE-8F02FB56FFB4}"/>
                </a:ext>
              </a:extLst>
            </p:cNvPr>
            <p:cNvSpPr/>
            <p:nvPr/>
          </p:nvSpPr>
          <p:spPr>
            <a:xfrm>
              <a:off x="4813643" y="2839888"/>
              <a:ext cx="65728" cy="161868"/>
            </a:xfrm>
            <a:custGeom>
              <a:avLst/>
              <a:gdLst/>
              <a:ahLst/>
              <a:cxnLst/>
              <a:rect l="l" t="t" r="r" b="b"/>
              <a:pathLst>
                <a:path w="2438" h="6004" extrusionOk="0">
                  <a:moveTo>
                    <a:pt x="1" y="1"/>
                  </a:moveTo>
                  <a:lnTo>
                    <a:pt x="1" y="6003"/>
                  </a:lnTo>
                  <a:lnTo>
                    <a:pt x="2438" y="4619"/>
                  </a:lnTo>
                  <a:lnTo>
                    <a:pt x="2438" y="138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" name="Google Shape;1477;p58">
              <a:extLst>
                <a:ext uri="{FF2B5EF4-FFF2-40B4-BE49-F238E27FC236}">
                  <a16:creationId xmlns:a16="http://schemas.microsoft.com/office/drawing/2014/main" id="{3951743A-6544-65CF-C746-26250ACC2CBC}"/>
                </a:ext>
              </a:extLst>
            </p:cNvPr>
            <p:cNvSpPr/>
            <p:nvPr/>
          </p:nvSpPr>
          <p:spPr>
            <a:xfrm>
              <a:off x="4900858" y="2889765"/>
              <a:ext cx="65755" cy="111587"/>
            </a:xfrm>
            <a:custGeom>
              <a:avLst/>
              <a:gdLst/>
              <a:ahLst/>
              <a:cxnLst/>
              <a:rect l="l" t="t" r="r" b="b"/>
              <a:pathLst>
                <a:path w="2439" h="4139" extrusionOk="0">
                  <a:moveTo>
                    <a:pt x="1" y="1"/>
                  </a:moveTo>
                  <a:lnTo>
                    <a:pt x="1" y="2739"/>
                  </a:lnTo>
                  <a:lnTo>
                    <a:pt x="2438" y="4139"/>
                  </a:lnTo>
                  <a:lnTo>
                    <a:pt x="2438" y="138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" name="Google Shape;1478;p58">
              <a:extLst>
                <a:ext uri="{FF2B5EF4-FFF2-40B4-BE49-F238E27FC236}">
                  <a16:creationId xmlns:a16="http://schemas.microsoft.com/office/drawing/2014/main" id="{50250A94-68AB-FDA2-E411-37502A0353EC}"/>
                </a:ext>
              </a:extLst>
            </p:cNvPr>
            <p:cNvSpPr/>
            <p:nvPr/>
          </p:nvSpPr>
          <p:spPr>
            <a:xfrm>
              <a:off x="4824616" y="2983073"/>
              <a:ext cx="141998" cy="124151"/>
            </a:xfrm>
            <a:custGeom>
              <a:avLst/>
              <a:gdLst/>
              <a:ahLst/>
              <a:cxnLst/>
              <a:rect l="l" t="t" r="r" b="b"/>
              <a:pathLst>
                <a:path w="5267" h="4605" extrusionOk="0">
                  <a:moveTo>
                    <a:pt x="2452" y="0"/>
                  </a:moveTo>
                  <a:lnTo>
                    <a:pt x="0" y="1400"/>
                  </a:lnTo>
                  <a:lnTo>
                    <a:pt x="5266" y="4604"/>
                  </a:lnTo>
                  <a:lnTo>
                    <a:pt x="5266" y="1611"/>
                  </a:lnTo>
                  <a:lnTo>
                    <a:pt x="2452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" name="Google Shape;1479;p58">
              <a:extLst>
                <a:ext uri="{FF2B5EF4-FFF2-40B4-BE49-F238E27FC236}">
                  <a16:creationId xmlns:a16="http://schemas.microsoft.com/office/drawing/2014/main" id="{1A990D16-F0D2-AD81-76B9-3EDEF78A0A41}"/>
                </a:ext>
              </a:extLst>
            </p:cNvPr>
            <p:cNvSpPr/>
            <p:nvPr/>
          </p:nvSpPr>
          <p:spPr>
            <a:xfrm>
              <a:off x="4988478" y="2983073"/>
              <a:ext cx="141998" cy="124151"/>
            </a:xfrm>
            <a:custGeom>
              <a:avLst/>
              <a:gdLst/>
              <a:ahLst/>
              <a:cxnLst/>
              <a:rect l="l" t="t" r="r" b="b"/>
              <a:pathLst>
                <a:path w="5267" h="4605" extrusionOk="0">
                  <a:moveTo>
                    <a:pt x="2814" y="0"/>
                  </a:moveTo>
                  <a:lnTo>
                    <a:pt x="1" y="1611"/>
                  </a:lnTo>
                  <a:lnTo>
                    <a:pt x="1" y="4604"/>
                  </a:lnTo>
                  <a:lnTo>
                    <a:pt x="5267" y="1400"/>
                  </a:lnTo>
                  <a:lnTo>
                    <a:pt x="281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" name="Google Shape;1480;p58">
              <a:extLst>
                <a:ext uri="{FF2B5EF4-FFF2-40B4-BE49-F238E27FC236}">
                  <a16:creationId xmlns:a16="http://schemas.microsoft.com/office/drawing/2014/main" id="{BCFF70EC-EDE2-3262-018C-732E83EEB8C6}"/>
                </a:ext>
              </a:extLst>
            </p:cNvPr>
            <p:cNvSpPr/>
            <p:nvPr/>
          </p:nvSpPr>
          <p:spPr>
            <a:xfrm>
              <a:off x="4988478" y="2734448"/>
              <a:ext cx="141998" cy="124151"/>
            </a:xfrm>
            <a:custGeom>
              <a:avLst/>
              <a:gdLst/>
              <a:ahLst/>
              <a:cxnLst/>
              <a:rect l="l" t="t" r="r" b="b"/>
              <a:pathLst>
                <a:path w="5267" h="4605" extrusionOk="0">
                  <a:moveTo>
                    <a:pt x="1" y="0"/>
                  </a:moveTo>
                  <a:lnTo>
                    <a:pt x="1" y="2994"/>
                  </a:lnTo>
                  <a:lnTo>
                    <a:pt x="2814" y="4604"/>
                  </a:lnTo>
                  <a:lnTo>
                    <a:pt x="5267" y="3204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" name="Google Shape;1481;p58">
              <a:extLst>
                <a:ext uri="{FF2B5EF4-FFF2-40B4-BE49-F238E27FC236}">
                  <a16:creationId xmlns:a16="http://schemas.microsoft.com/office/drawing/2014/main" id="{4728DCF3-97D7-1EB1-5A60-8F47D6125807}"/>
                </a:ext>
              </a:extLst>
            </p:cNvPr>
            <p:cNvSpPr/>
            <p:nvPr/>
          </p:nvSpPr>
          <p:spPr>
            <a:xfrm>
              <a:off x="4824616" y="2734448"/>
              <a:ext cx="141998" cy="124151"/>
            </a:xfrm>
            <a:custGeom>
              <a:avLst/>
              <a:gdLst/>
              <a:ahLst/>
              <a:cxnLst/>
              <a:rect l="l" t="t" r="r" b="b"/>
              <a:pathLst>
                <a:path w="5267" h="4605" extrusionOk="0">
                  <a:moveTo>
                    <a:pt x="5266" y="0"/>
                  </a:moveTo>
                  <a:lnTo>
                    <a:pt x="0" y="3204"/>
                  </a:lnTo>
                  <a:lnTo>
                    <a:pt x="2452" y="4604"/>
                  </a:lnTo>
                  <a:lnTo>
                    <a:pt x="5266" y="2994"/>
                  </a:lnTo>
                  <a:lnTo>
                    <a:pt x="5266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400052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10">
              <a:schemeClr val="tx1">
                <a:lumMod val="48000"/>
              </a:schemeClr>
            </a:gs>
            <a:gs pos="68979">
              <a:srgbClr val="45463D"/>
            </a:gs>
            <a:gs pos="33000">
              <a:schemeClr val="tx1"/>
            </a:gs>
            <a:gs pos="0">
              <a:srgbClr val="381101"/>
            </a:gs>
            <a:gs pos="100000">
              <a:schemeClr val="tx1">
                <a:lumMod val="75000"/>
                <a:lumOff val="25000"/>
              </a:schemeClr>
            </a:gs>
          </a:gsLst>
          <a:lin ang="1890004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E09C-A05C-15DE-22D1-848245D26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53150"/>
            <a:ext cx="7717500" cy="572700"/>
          </a:xfrm>
        </p:spPr>
        <p:txBody>
          <a:bodyPr/>
          <a:lstStyle/>
          <a:p>
            <a:r>
              <a:rPr lang="en-VN">
                <a:solidFill>
                  <a:schemeClr val="tx1">
                    <a:lumMod val="10000"/>
                    <a:lumOff val="90000"/>
                  </a:schemeClr>
                </a:solidFill>
                <a:latin typeface="Montserrat" pitchFamily="2" charset="77"/>
              </a:rPr>
              <a:t>NHƯỢC ĐIỂM</a:t>
            </a:r>
          </a:p>
        </p:txBody>
      </p:sp>
      <p:sp>
        <p:nvSpPr>
          <p:cNvPr id="71" name="Google Shape;393;p50">
            <a:extLst>
              <a:ext uri="{FF2B5EF4-FFF2-40B4-BE49-F238E27FC236}">
                <a16:creationId xmlns:a16="http://schemas.microsoft.com/office/drawing/2014/main" id="{0E32745B-C539-9739-A32D-5A435278CA0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34177" y="3014260"/>
            <a:ext cx="2945383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vi-VN" sz="1600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Bảo mật chưa cao </a:t>
            </a:r>
            <a:endParaRPr lang="en-VN" sz="1600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</p:txBody>
      </p:sp>
      <p:sp>
        <p:nvSpPr>
          <p:cNvPr id="73" name="Google Shape;397;p50">
            <a:extLst>
              <a:ext uri="{FF2B5EF4-FFF2-40B4-BE49-F238E27FC236}">
                <a16:creationId xmlns:a16="http://schemas.microsoft.com/office/drawing/2014/main" id="{2E0518F1-BCEB-E339-6951-0AF56A50C599}"/>
              </a:ext>
            </a:extLst>
          </p:cNvPr>
          <p:cNvSpPr txBox="1">
            <a:spLocks/>
          </p:cNvSpPr>
          <p:nvPr/>
        </p:nvSpPr>
        <p:spPr>
          <a:xfrm>
            <a:off x="6079560" y="2819568"/>
            <a:ext cx="3020342" cy="145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lvl="0"/>
            <a:r>
              <a:rPr lang="en-US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Chưa có kinh nghiệm nhiều trong việc xây dựng một chương trình quản lý quy mô lớn. </a:t>
            </a:r>
            <a:endParaRPr lang="en-VN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</p:txBody>
      </p:sp>
      <p:sp>
        <p:nvSpPr>
          <p:cNvPr id="75" name="Google Shape;399;p50">
            <a:extLst>
              <a:ext uri="{FF2B5EF4-FFF2-40B4-BE49-F238E27FC236}">
                <a16:creationId xmlns:a16="http://schemas.microsoft.com/office/drawing/2014/main" id="{9855E2AB-4310-C7B0-8907-BDE30B6C290F}"/>
              </a:ext>
            </a:extLst>
          </p:cNvPr>
          <p:cNvSpPr txBox="1">
            <a:spLocks/>
          </p:cNvSpPr>
          <p:nvPr/>
        </p:nvSpPr>
        <p:spPr>
          <a:xfrm>
            <a:off x="44098" y="2848414"/>
            <a:ext cx="2039883" cy="968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vi-VN" sz="1600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Chưa xây dựng phần mềm vì thời gian ko cho phép </a:t>
            </a:r>
          </a:p>
        </p:txBody>
      </p:sp>
      <p:grpSp>
        <p:nvGrpSpPr>
          <p:cNvPr id="89" name="Google Shape;1482;p58">
            <a:extLst>
              <a:ext uri="{FF2B5EF4-FFF2-40B4-BE49-F238E27FC236}">
                <a16:creationId xmlns:a16="http://schemas.microsoft.com/office/drawing/2014/main" id="{65C2EF46-8EE5-666A-A6F2-3BC32F2D47C5}"/>
              </a:ext>
            </a:extLst>
          </p:cNvPr>
          <p:cNvGrpSpPr/>
          <p:nvPr/>
        </p:nvGrpSpPr>
        <p:grpSpPr>
          <a:xfrm>
            <a:off x="4229600" y="1902878"/>
            <a:ext cx="684799" cy="587158"/>
            <a:chOff x="1533770" y="2734448"/>
            <a:chExt cx="366332" cy="366279"/>
          </a:xfrm>
          <a:gradFill>
            <a:gsLst>
              <a:gs pos="67000">
                <a:schemeClr val="accent3">
                  <a:lumMod val="40000"/>
                  <a:lumOff val="60000"/>
                </a:schemeClr>
              </a:gs>
              <a:gs pos="48000">
                <a:schemeClr val="accent1">
                  <a:lumMod val="40000"/>
                  <a:lumOff val="60000"/>
                </a:schemeClr>
              </a:gs>
            </a:gsLst>
            <a:lin ang="18900044" scaled="0"/>
          </a:gradFill>
        </p:grpSpPr>
        <p:sp>
          <p:nvSpPr>
            <p:cNvPr id="90" name="Google Shape;1483;p58">
              <a:extLst>
                <a:ext uri="{FF2B5EF4-FFF2-40B4-BE49-F238E27FC236}">
                  <a16:creationId xmlns:a16="http://schemas.microsoft.com/office/drawing/2014/main" id="{751380F8-91E2-8BBF-314F-595AA41ECECB}"/>
                </a:ext>
              </a:extLst>
            </p:cNvPr>
            <p:cNvSpPr/>
            <p:nvPr/>
          </p:nvSpPr>
          <p:spPr>
            <a:xfrm>
              <a:off x="1598663" y="3024861"/>
              <a:ext cx="21541" cy="21514"/>
            </a:xfrm>
            <a:custGeom>
              <a:avLst/>
              <a:gdLst/>
              <a:ahLst/>
              <a:cxnLst/>
              <a:rect l="l" t="t" r="r" b="b"/>
              <a:pathLst>
                <a:path w="799" h="798" extrusionOk="0">
                  <a:moveTo>
                    <a:pt x="1" y="1"/>
                  </a:moveTo>
                  <a:lnTo>
                    <a:pt x="1" y="797"/>
                  </a:lnTo>
                  <a:lnTo>
                    <a:pt x="799" y="797"/>
                  </a:lnTo>
                  <a:lnTo>
                    <a:pt x="799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84;p58">
              <a:extLst>
                <a:ext uri="{FF2B5EF4-FFF2-40B4-BE49-F238E27FC236}">
                  <a16:creationId xmlns:a16="http://schemas.microsoft.com/office/drawing/2014/main" id="{11355EAE-9E7B-E1DD-F8E8-C57B45308000}"/>
                </a:ext>
              </a:extLst>
            </p:cNvPr>
            <p:cNvSpPr/>
            <p:nvPr/>
          </p:nvSpPr>
          <p:spPr>
            <a:xfrm>
              <a:off x="1727666" y="3003347"/>
              <a:ext cx="21541" cy="21541"/>
            </a:xfrm>
            <a:custGeom>
              <a:avLst/>
              <a:gdLst/>
              <a:ahLst/>
              <a:cxnLst/>
              <a:rect l="l" t="t" r="r" b="b"/>
              <a:pathLst>
                <a:path w="799" h="799" extrusionOk="0">
                  <a:moveTo>
                    <a:pt x="392" y="1"/>
                  </a:moveTo>
                  <a:cubicBezTo>
                    <a:pt x="181" y="1"/>
                    <a:pt x="0" y="181"/>
                    <a:pt x="0" y="407"/>
                  </a:cubicBezTo>
                  <a:cubicBezTo>
                    <a:pt x="0" y="618"/>
                    <a:pt x="181" y="799"/>
                    <a:pt x="392" y="799"/>
                  </a:cubicBezTo>
                  <a:cubicBezTo>
                    <a:pt x="618" y="799"/>
                    <a:pt x="798" y="618"/>
                    <a:pt x="798" y="407"/>
                  </a:cubicBezTo>
                  <a:cubicBezTo>
                    <a:pt x="798" y="181"/>
                    <a:pt x="618" y="1"/>
                    <a:pt x="392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85;p58">
              <a:extLst>
                <a:ext uri="{FF2B5EF4-FFF2-40B4-BE49-F238E27FC236}">
                  <a16:creationId xmlns:a16="http://schemas.microsoft.com/office/drawing/2014/main" id="{B3ED6158-F1DD-E4EC-8ED0-32AE224D9FC7}"/>
                </a:ext>
              </a:extLst>
            </p:cNvPr>
            <p:cNvSpPr/>
            <p:nvPr/>
          </p:nvSpPr>
          <p:spPr>
            <a:xfrm>
              <a:off x="1533770" y="2928317"/>
              <a:ext cx="366332" cy="172409"/>
            </a:xfrm>
            <a:custGeom>
              <a:avLst/>
              <a:gdLst/>
              <a:ahLst/>
              <a:cxnLst/>
              <a:rect l="l" t="t" r="r" b="b"/>
              <a:pathLst>
                <a:path w="13588" h="6395" extrusionOk="0">
                  <a:moveTo>
                    <a:pt x="7584" y="1987"/>
                  </a:moveTo>
                  <a:cubicBezTo>
                    <a:pt x="8246" y="1987"/>
                    <a:pt x="8787" y="2528"/>
                    <a:pt x="8787" y="3190"/>
                  </a:cubicBezTo>
                  <a:cubicBezTo>
                    <a:pt x="8787" y="3837"/>
                    <a:pt x="8246" y="4378"/>
                    <a:pt x="7584" y="4378"/>
                  </a:cubicBezTo>
                  <a:cubicBezTo>
                    <a:pt x="6937" y="4378"/>
                    <a:pt x="6396" y="3837"/>
                    <a:pt x="6396" y="3190"/>
                  </a:cubicBezTo>
                  <a:cubicBezTo>
                    <a:pt x="6396" y="2528"/>
                    <a:pt x="6937" y="1987"/>
                    <a:pt x="7584" y="1987"/>
                  </a:cubicBezTo>
                  <a:close/>
                  <a:moveTo>
                    <a:pt x="10773" y="1987"/>
                  </a:moveTo>
                  <a:cubicBezTo>
                    <a:pt x="11435" y="1987"/>
                    <a:pt x="11962" y="2528"/>
                    <a:pt x="11962" y="3190"/>
                  </a:cubicBezTo>
                  <a:cubicBezTo>
                    <a:pt x="11962" y="3837"/>
                    <a:pt x="11435" y="4378"/>
                    <a:pt x="10773" y="4378"/>
                  </a:cubicBezTo>
                  <a:cubicBezTo>
                    <a:pt x="10111" y="4378"/>
                    <a:pt x="9585" y="3837"/>
                    <a:pt x="9585" y="3190"/>
                  </a:cubicBezTo>
                  <a:cubicBezTo>
                    <a:pt x="9585" y="2528"/>
                    <a:pt x="10111" y="1987"/>
                    <a:pt x="10773" y="1987"/>
                  </a:cubicBezTo>
                  <a:close/>
                  <a:moveTo>
                    <a:pt x="4410" y="1189"/>
                  </a:moveTo>
                  <a:cubicBezTo>
                    <a:pt x="5056" y="1189"/>
                    <a:pt x="5598" y="1730"/>
                    <a:pt x="5598" y="2392"/>
                  </a:cubicBezTo>
                  <a:cubicBezTo>
                    <a:pt x="5598" y="2603"/>
                    <a:pt x="5417" y="2784"/>
                    <a:pt x="5206" y="2784"/>
                  </a:cubicBezTo>
                  <a:cubicBezTo>
                    <a:pt x="4981" y="2784"/>
                    <a:pt x="4801" y="2603"/>
                    <a:pt x="4801" y="2392"/>
                  </a:cubicBezTo>
                  <a:cubicBezTo>
                    <a:pt x="4801" y="2167"/>
                    <a:pt x="4620" y="1987"/>
                    <a:pt x="4410" y="1987"/>
                  </a:cubicBezTo>
                  <a:cubicBezTo>
                    <a:pt x="4183" y="1987"/>
                    <a:pt x="4003" y="2167"/>
                    <a:pt x="4003" y="2392"/>
                  </a:cubicBezTo>
                  <a:lnTo>
                    <a:pt x="4003" y="4770"/>
                  </a:lnTo>
                  <a:cubicBezTo>
                    <a:pt x="4003" y="4996"/>
                    <a:pt x="3822" y="5176"/>
                    <a:pt x="3612" y="5176"/>
                  </a:cubicBezTo>
                  <a:lnTo>
                    <a:pt x="2017" y="5176"/>
                  </a:lnTo>
                  <a:cubicBezTo>
                    <a:pt x="1792" y="5176"/>
                    <a:pt x="1611" y="4996"/>
                    <a:pt x="1611" y="4770"/>
                  </a:cubicBezTo>
                  <a:lnTo>
                    <a:pt x="1611" y="3190"/>
                  </a:lnTo>
                  <a:cubicBezTo>
                    <a:pt x="1611" y="2964"/>
                    <a:pt x="1792" y="2784"/>
                    <a:pt x="2017" y="2784"/>
                  </a:cubicBezTo>
                  <a:lnTo>
                    <a:pt x="3206" y="2784"/>
                  </a:lnTo>
                  <a:lnTo>
                    <a:pt x="3206" y="2392"/>
                  </a:lnTo>
                  <a:cubicBezTo>
                    <a:pt x="3206" y="1730"/>
                    <a:pt x="3748" y="1189"/>
                    <a:pt x="4410" y="1189"/>
                  </a:cubicBezTo>
                  <a:close/>
                  <a:moveTo>
                    <a:pt x="1220" y="1"/>
                  </a:moveTo>
                  <a:cubicBezTo>
                    <a:pt x="558" y="1"/>
                    <a:pt x="1" y="527"/>
                    <a:pt x="1" y="1189"/>
                  </a:cubicBezTo>
                  <a:lnTo>
                    <a:pt x="1" y="5176"/>
                  </a:lnTo>
                  <a:cubicBezTo>
                    <a:pt x="1" y="5838"/>
                    <a:pt x="558" y="6394"/>
                    <a:pt x="1220" y="6394"/>
                  </a:cubicBezTo>
                  <a:lnTo>
                    <a:pt x="12398" y="6394"/>
                  </a:lnTo>
                  <a:cubicBezTo>
                    <a:pt x="13046" y="6394"/>
                    <a:pt x="13587" y="5838"/>
                    <a:pt x="13587" y="5176"/>
                  </a:cubicBezTo>
                  <a:lnTo>
                    <a:pt x="13587" y="1189"/>
                  </a:lnTo>
                  <a:cubicBezTo>
                    <a:pt x="13587" y="527"/>
                    <a:pt x="13046" y="1"/>
                    <a:pt x="12398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86;p58">
              <a:extLst>
                <a:ext uri="{FF2B5EF4-FFF2-40B4-BE49-F238E27FC236}">
                  <a16:creationId xmlns:a16="http://schemas.microsoft.com/office/drawing/2014/main" id="{FCA070FB-A2C4-A93C-8CCB-3D620119DD2B}"/>
                </a:ext>
              </a:extLst>
            </p:cNvPr>
            <p:cNvSpPr/>
            <p:nvPr/>
          </p:nvSpPr>
          <p:spPr>
            <a:xfrm>
              <a:off x="1813669" y="3003347"/>
              <a:ext cx="21110" cy="21541"/>
            </a:xfrm>
            <a:custGeom>
              <a:avLst/>
              <a:gdLst/>
              <a:ahLst/>
              <a:cxnLst/>
              <a:rect l="l" t="t" r="r" b="b"/>
              <a:pathLst>
                <a:path w="783" h="799" extrusionOk="0">
                  <a:moveTo>
                    <a:pt x="391" y="1"/>
                  </a:moveTo>
                  <a:cubicBezTo>
                    <a:pt x="166" y="1"/>
                    <a:pt x="0" y="181"/>
                    <a:pt x="0" y="407"/>
                  </a:cubicBezTo>
                  <a:cubicBezTo>
                    <a:pt x="0" y="618"/>
                    <a:pt x="166" y="799"/>
                    <a:pt x="391" y="799"/>
                  </a:cubicBezTo>
                  <a:cubicBezTo>
                    <a:pt x="617" y="799"/>
                    <a:pt x="782" y="618"/>
                    <a:pt x="782" y="407"/>
                  </a:cubicBezTo>
                  <a:cubicBezTo>
                    <a:pt x="782" y="181"/>
                    <a:pt x="617" y="1"/>
                    <a:pt x="391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87;p58">
              <a:extLst>
                <a:ext uri="{FF2B5EF4-FFF2-40B4-BE49-F238E27FC236}">
                  <a16:creationId xmlns:a16="http://schemas.microsoft.com/office/drawing/2014/main" id="{1B63D7D5-183B-EAE2-75AA-FCDF38A5EC0B}"/>
                </a:ext>
              </a:extLst>
            </p:cNvPr>
            <p:cNvSpPr/>
            <p:nvPr/>
          </p:nvSpPr>
          <p:spPr>
            <a:xfrm>
              <a:off x="1600712" y="2831801"/>
              <a:ext cx="60876" cy="21487"/>
            </a:xfrm>
            <a:custGeom>
              <a:avLst/>
              <a:gdLst/>
              <a:ahLst/>
              <a:cxnLst/>
              <a:rect l="l" t="t" r="r" b="b"/>
              <a:pathLst>
                <a:path w="2258" h="797" extrusionOk="0">
                  <a:moveTo>
                    <a:pt x="1129" y="0"/>
                  </a:moveTo>
                  <a:cubicBezTo>
                    <a:pt x="603" y="0"/>
                    <a:pt x="166" y="331"/>
                    <a:pt x="1" y="797"/>
                  </a:cubicBezTo>
                  <a:lnTo>
                    <a:pt x="2258" y="797"/>
                  </a:lnTo>
                  <a:cubicBezTo>
                    <a:pt x="2092" y="331"/>
                    <a:pt x="1640" y="0"/>
                    <a:pt x="1129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88;p58">
              <a:extLst>
                <a:ext uri="{FF2B5EF4-FFF2-40B4-BE49-F238E27FC236}">
                  <a16:creationId xmlns:a16="http://schemas.microsoft.com/office/drawing/2014/main" id="{412E80A0-26A9-D5A9-3F35-B4673F16691C}"/>
                </a:ext>
              </a:extLst>
            </p:cNvPr>
            <p:cNvSpPr/>
            <p:nvPr/>
          </p:nvSpPr>
          <p:spPr>
            <a:xfrm>
              <a:off x="1727666" y="2810286"/>
              <a:ext cx="21541" cy="21541"/>
            </a:xfrm>
            <a:custGeom>
              <a:avLst/>
              <a:gdLst/>
              <a:ahLst/>
              <a:cxnLst/>
              <a:rect l="l" t="t" r="r" b="b"/>
              <a:pathLst>
                <a:path w="799" h="799" extrusionOk="0">
                  <a:moveTo>
                    <a:pt x="392" y="0"/>
                  </a:moveTo>
                  <a:cubicBezTo>
                    <a:pt x="181" y="0"/>
                    <a:pt x="0" y="181"/>
                    <a:pt x="0" y="391"/>
                  </a:cubicBezTo>
                  <a:cubicBezTo>
                    <a:pt x="0" y="617"/>
                    <a:pt x="181" y="798"/>
                    <a:pt x="392" y="798"/>
                  </a:cubicBezTo>
                  <a:cubicBezTo>
                    <a:pt x="618" y="798"/>
                    <a:pt x="798" y="617"/>
                    <a:pt x="798" y="391"/>
                  </a:cubicBezTo>
                  <a:cubicBezTo>
                    <a:pt x="798" y="181"/>
                    <a:pt x="618" y="0"/>
                    <a:pt x="392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89;p58">
              <a:extLst>
                <a:ext uri="{FF2B5EF4-FFF2-40B4-BE49-F238E27FC236}">
                  <a16:creationId xmlns:a16="http://schemas.microsoft.com/office/drawing/2014/main" id="{1F793930-48C8-95FA-CAE4-D6A90EF1F534}"/>
                </a:ext>
              </a:extLst>
            </p:cNvPr>
            <p:cNvSpPr/>
            <p:nvPr/>
          </p:nvSpPr>
          <p:spPr>
            <a:xfrm>
              <a:off x="1620177" y="2788799"/>
              <a:ext cx="21514" cy="21514"/>
            </a:xfrm>
            <a:custGeom>
              <a:avLst/>
              <a:gdLst/>
              <a:ahLst/>
              <a:cxnLst/>
              <a:rect l="l" t="t" r="r" b="b"/>
              <a:pathLst>
                <a:path w="798" h="798" extrusionOk="0">
                  <a:moveTo>
                    <a:pt x="407" y="0"/>
                  </a:moveTo>
                  <a:cubicBezTo>
                    <a:pt x="182" y="0"/>
                    <a:pt x="1" y="181"/>
                    <a:pt x="1" y="391"/>
                  </a:cubicBezTo>
                  <a:cubicBezTo>
                    <a:pt x="1" y="616"/>
                    <a:pt x="182" y="797"/>
                    <a:pt x="407" y="797"/>
                  </a:cubicBezTo>
                  <a:cubicBezTo>
                    <a:pt x="617" y="797"/>
                    <a:pt x="798" y="616"/>
                    <a:pt x="798" y="391"/>
                  </a:cubicBezTo>
                  <a:cubicBezTo>
                    <a:pt x="798" y="181"/>
                    <a:pt x="617" y="0"/>
                    <a:pt x="407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90;p58">
              <a:extLst>
                <a:ext uri="{FF2B5EF4-FFF2-40B4-BE49-F238E27FC236}">
                  <a16:creationId xmlns:a16="http://schemas.microsoft.com/office/drawing/2014/main" id="{FCD9523E-3658-F57E-F69C-ECA80F3A157B}"/>
                </a:ext>
              </a:extLst>
            </p:cNvPr>
            <p:cNvSpPr/>
            <p:nvPr/>
          </p:nvSpPr>
          <p:spPr>
            <a:xfrm>
              <a:off x="1533770" y="2734448"/>
              <a:ext cx="366332" cy="172382"/>
            </a:xfrm>
            <a:custGeom>
              <a:avLst/>
              <a:gdLst/>
              <a:ahLst/>
              <a:cxnLst/>
              <a:rect l="l" t="t" r="r" b="b"/>
              <a:pathLst>
                <a:path w="13588" h="6394" extrusionOk="0">
                  <a:moveTo>
                    <a:pt x="7584" y="2016"/>
                  </a:moveTo>
                  <a:cubicBezTo>
                    <a:pt x="8246" y="2016"/>
                    <a:pt x="8787" y="2558"/>
                    <a:pt x="8787" y="3204"/>
                  </a:cubicBezTo>
                  <a:cubicBezTo>
                    <a:pt x="8787" y="3866"/>
                    <a:pt x="8246" y="4408"/>
                    <a:pt x="7584" y="4408"/>
                  </a:cubicBezTo>
                  <a:cubicBezTo>
                    <a:pt x="6937" y="4408"/>
                    <a:pt x="6396" y="3866"/>
                    <a:pt x="6396" y="3204"/>
                  </a:cubicBezTo>
                  <a:cubicBezTo>
                    <a:pt x="6396" y="2558"/>
                    <a:pt x="6937" y="2016"/>
                    <a:pt x="7584" y="2016"/>
                  </a:cubicBezTo>
                  <a:close/>
                  <a:moveTo>
                    <a:pt x="10773" y="2016"/>
                  </a:moveTo>
                  <a:cubicBezTo>
                    <a:pt x="11435" y="2016"/>
                    <a:pt x="11962" y="2558"/>
                    <a:pt x="11962" y="3204"/>
                  </a:cubicBezTo>
                  <a:cubicBezTo>
                    <a:pt x="11962" y="3866"/>
                    <a:pt x="11435" y="4408"/>
                    <a:pt x="10773" y="4408"/>
                  </a:cubicBezTo>
                  <a:cubicBezTo>
                    <a:pt x="10111" y="4408"/>
                    <a:pt x="9585" y="3866"/>
                    <a:pt x="9585" y="3204"/>
                  </a:cubicBezTo>
                  <a:cubicBezTo>
                    <a:pt x="9585" y="2558"/>
                    <a:pt x="10111" y="2016"/>
                    <a:pt x="10773" y="2016"/>
                  </a:cubicBezTo>
                  <a:close/>
                  <a:moveTo>
                    <a:pt x="3612" y="1218"/>
                  </a:moveTo>
                  <a:cubicBezTo>
                    <a:pt x="4274" y="1218"/>
                    <a:pt x="4801" y="1760"/>
                    <a:pt x="4801" y="2407"/>
                  </a:cubicBezTo>
                  <a:cubicBezTo>
                    <a:pt x="4801" y="2663"/>
                    <a:pt x="4725" y="2889"/>
                    <a:pt x="4590" y="3084"/>
                  </a:cubicBezTo>
                  <a:cubicBezTo>
                    <a:pt x="5192" y="3430"/>
                    <a:pt x="5598" y="4062"/>
                    <a:pt x="5598" y="4799"/>
                  </a:cubicBezTo>
                  <a:cubicBezTo>
                    <a:pt x="5598" y="5025"/>
                    <a:pt x="5417" y="5206"/>
                    <a:pt x="5206" y="5206"/>
                  </a:cubicBezTo>
                  <a:lnTo>
                    <a:pt x="2017" y="5206"/>
                  </a:lnTo>
                  <a:cubicBezTo>
                    <a:pt x="1792" y="5206"/>
                    <a:pt x="1611" y="5025"/>
                    <a:pt x="1611" y="4799"/>
                  </a:cubicBezTo>
                  <a:cubicBezTo>
                    <a:pt x="1611" y="4062"/>
                    <a:pt x="2017" y="3430"/>
                    <a:pt x="2619" y="3084"/>
                  </a:cubicBezTo>
                  <a:cubicBezTo>
                    <a:pt x="2484" y="2889"/>
                    <a:pt x="2408" y="2663"/>
                    <a:pt x="2408" y="2407"/>
                  </a:cubicBezTo>
                  <a:cubicBezTo>
                    <a:pt x="2408" y="1760"/>
                    <a:pt x="2950" y="1218"/>
                    <a:pt x="3612" y="1218"/>
                  </a:cubicBezTo>
                  <a:close/>
                  <a:moveTo>
                    <a:pt x="1220" y="0"/>
                  </a:moveTo>
                  <a:cubicBezTo>
                    <a:pt x="558" y="0"/>
                    <a:pt x="1" y="556"/>
                    <a:pt x="1" y="1218"/>
                  </a:cubicBezTo>
                  <a:lnTo>
                    <a:pt x="1" y="5206"/>
                  </a:lnTo>
                  <a:cubicBezTo>
                    <a:pt x="1" y="5852"/>
                    <a:pt x="558" y="6394"/>
                    <a:pt x="1220" y="6394"/>
                  </a:cubicBezTo>
                  <a:lnTo>
                    <a:pt x="12398" y="6394"/>
                  </a:lnTo>
                  <a:cubicBezTo>
                    <a:pt x="13046" y="6394"/>
                    <a:pt x="13587" y="5852"/>
                    <a:pt x="13587" y="5206"/>
                  </a:cubicBezTo>
                  <a:lnTo>
                    <a:pt x="13587" y="1218"/>
                  </a:lnTo>
                  <a:cubicBezTo>
                    <a:pt x="13587" y="556"/>
                    <a:pt x="13046" y="0"/>
                    <a:pt x="12398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91;p58">
              <a:extLst>
                <a:ext uri="{FF2B5EF4-FFF2-40B4-BE49-F238E27FC236}">
                  <a16:creationId xmlns:a16="http://schemas.microsoft.com/office/drawing/2014/main" id="{259EE098-3A8E-4FD1-2DB2-736ACE38251F}"/>
                </a:ext>
              </a:extLst>
            </p:cNvPr>
            <p:cNvSpPr/>
            <p:nvPr/>
          </p:nvSpPr>
          <p:spPr>
            <a:xfrm>
              <a:off x="1813669" y="2810286"/>
              <a:ext cx="21110" cy="21541"/>
            </a:xfrm>
            <a:custGeom>
              <a:avLst/>
              <a:gdLst/>
              <a:ahLst/>
              <a:cxnLst/>
              <a:rect l="l" t="t" r="r" b="b"/>
              <a:pathLst>
                <a:path w="783" h="799" extrusionOk="0">
                  <a:moveTo>
                    <a:pt x="391" y="0"/>
                  </a:moveTo>
                  <a:cubicBezTo>
                    <a:pt x="166" y="0"/>
                    <a:pt x="0" y="181"/>
                    <a:pt x="0" y="391"/>
                  </a:cubicBezTo>
                  <a:cubicBezTo>
                    <a:pt x="0" y="617"/>
                    <a:pt x="166" y="798"/>
                    <a:pt x="391" y="798"/>
                  </a:cubicBezTo>
                  <a:cubicBezTo>
                    <a:pt x="617" y="798"/>
                    <a:pt x="782" y="617"/>
                    <a:pt x="782" y="391"/>
                  </a:cubicBezTo>
                  <a:cubicBezTo>
                    <a:pt x="782" y="181"/>
                    <a:pt x="617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8221;p87">
            <a:extLst>
              <a:ext uri="{FF2B5EF4-FFF2-40B4-BE49-F238E27FC236}">
                <a16:creationId xmlns:a16="http://schemas.microsoft.com/office/drawing/2014/main" id="{C4B59286-7F44-E3B8-0AA6-E806AB6D1638}"/>
              </a:ext>
            </a:extLst>
          </p:cNvPr>
          <p:cNvGrpSpPr/>
          <p:nvPr/>
        </p:nvGrpSpPr>
        <p:grpSpPr>
          <a:xfrm>
            <a:off x="747349" y="1786526"/>
            <a:ext cx="684798" cy="661998"/>
            <a:chOff x="-2671375" y="3597450"/>
            <a:chExt cx="292250" cy="291450"/>
          </a:xfrm>
          <a:gradFill>
            <a:gsLst>
              <a:gs pos="53000">
                <a:schemeClr val="accent3">
                  <a:lumMod val="40000"/>
                  <a:lumOff val="60000"/>
                </a:schemeClr>
              </a:gs>
              <a:gs pos="4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8900044" scaled="0"/>
          </a:gradFill>
        </p:grpSpPr>
        <p:sp>
          <p:nvSpPr>
            <p:cNvPr id="100" name="Google Shape;8222;p87">
              <a:extLst>
                <a:ext uri="{FF2B5EF4-FFF2-40B4-BE49-F238E27FC236}">
                  <a16:creationId xmlns:a16="http://schemas.microsoft.com/office/drawing/2014/main" id="{7BCF919C-4C64-C41E-3763-DAF3A9A22D52}"/>
                </a:ext>
              </a:extLst>
            </p:cNvPr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223;p87">
              <a:extLst>
                <a:ext uri="{FF2B5EF4-FFF2-40B4-BE49-F238E27FC236}">
                  <a16:creationId xmlns:a16="http://schemas.microsoft.com/office/drawing/2014/main" id="{6065D681-A89E-F124-F700-401AB13F3AEA}"/>
                </a:ext>
              </a:extLst>
            </p:cNvPr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457;p58">
            <a:extLst>
              <a:ext uri="{FF2B5EF4-FFF2-40B4-BE49-F238E27FC236}">
                <a16:creationId xmlns:a16="http://schemas.microsoft.com/office/drawing/2014/main" id="{52916455-C3E3-7813-6DE8-587DE70C8638}"/>
              </a:ext>
            </a:extLst>
          </p:cNvPr>
          <p:cNvGrpSpPr/>
          <p:nvPr/>
        </p:nvGrpSpPr>
        <p:grpSpPr>
          <a:xfrm>
            <a:off x="7369453" y="1838476"/>
            <a:ext cx="684799" cy="595549"/>
            <a:chOff x="3161130" y="1566649"/>
            <a:chExt cx="385366" cy="361021"/>
          </a:xfrm>
          <a:gradFill>
            <a:gsLst>
              <a:gs pos="67000">
                <a:schemeClr val="accent3">
                  <a:lumMod val="40000"/>
                  <a:lumOff val="60000"/>
                </a:schemeClr>
              </a:gs>
              <a:gs pos="48000">
                <a:schemeClr val="accent1">
                  <a:lumMod val="40000"/>
                  <a:lumOff val="60000"/>
                </a:schemeClr>
              </a:gs>
            </a:gsLst>
            <a:lin ang="18900044" scaled="0"/>
          </a:gradFill>
        </p:grpSpPr>
        <p:sp>
          <p:nvSpPr>
            <p:cNvPr id="105" name="Google Shape;1458;p58">
              <a:extLst>
                <a:ext uri="{FF2B5EF4-FFF2-40B4-BE49-F238E27FC236}">
                  <a16:creationId xmlns:a16="http://schemas.microsoft.com/office/drawing/2014/main" id="{E692CA58-CA4F-A973-0873-32568A62BC8C}"/>
                </a:ext>
              </a:extLst>
            </p:cNvPr>
            <p:cNvSpPr/>
            <p:nvPr/>
          </p:nvSpPr>
          <p:spPr>
            <a:xfrm>
              <a:off x="3229716" y="1882620"/>
              <a:ext cx="248248" cy="45050"/>
            </a:xfrm>
            <a:custGeom>
              <a:avLst/>
              <a:gdLst/>
              <a:ahLst/>
              <a:cxnLst/>
              <a:rect l="l" t="t" r="r" b="b"/>
              <a:pathLst>
                <a:path w="9208" h="1671" extrusionOk="0">
                  <a:moveTo>
                    <a:pt x="2076" y="1"/>
                  </a:moveTo>
                  <a:lnTo>
                    <a:pt x="1790" y="828"/>
                  </a:lnTo>
                  <a:lnTo>
                    <a:pt x="421" y="828"/>
                  </a:lnTo>
                  <a:cubicBezTo>
                    <a:pt x="195" y="828"/>
                    <a:pt x="0" y="1024"/>
                    <a:pt x="0" y="1249"/>
                  </a:cubicBezTo>
                  <a:cubicBezTo>
                    <a:pt x="0" y="1475"/>
                    <a:pt x="195" y="1670"/>
                    <a:pt x="421" y="1670"/>
                  </a:cubicBezTo>
                  <a:lnTo>
                    <a:pt x="8786" y="1670"/>
                  </a:lnTo>
                  <a:cubicBezTo>
                    <a:pt x="9027" y="1670"/>
                    <a:pt x="9208" y="1475"/>
                    <a:pt x="9208" y="1249"/>
                  </a:cubicBezTo>
                  <a:cubicBezTo>
                    <a:pt x="9208" y="1024"/>
                    <a:pt x="9027" y="828"/>
                    <a:pt x="8786" y="828"/>
                  </a:cubicBezTo>
                  <a:lnTo>
                    <a:pt x="7417" y="828"/>
                  </a:lnTo>
                  <a:lnTo>
                    <a:pt x="7132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59;p58">
              <a:extLst>
                <a:ext uri="{FF2B5EF4-FFF2-40B4-BE49-F238E27FC236}">
                  <a16:creationId xmlns:a16="http://schemas.microsoft.com/office/drawing/2014/main" id="{470697F8-66AC-CA0E-6872-48C6F386CD68}"/>
                </a:ext>
              </a:extLst>
            </p:cNvPr>
            <p:cNvSpPr/>
            <p:nvPr/>
          </p:nvSpPr>
          <p:spPr>
            <a:xfrm>
              <a:off x="3229716" y="1679395"/>
              <a:ext cx="45023" cy="22350"/>
            </a:xfrm>
            <a:custGeom>
              <a:avLst/>
              <a:gdLst/>
              <a:ahLst/>
              <a:cxnLst/>
              <a:rect l="l" t="t" r="r" b="b"/>
              <a:pathLst>
                <a:path w="1670" h="829" extrusionOk="0">
                  <a:moveTo>
                    <a:pt x="0" y="1"/>
                  </a:moveTo>
                  <a:lnTo>
                    <a:pt x="0" y="829"/>
                  </a:lnTo>
                  <a:lnTo>
                    <a:pt x="1669" y="829"/>
                  </a:lnTo>
                  <a:lnTo>
                    <a:pt x="1669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60;p58">
              <a:extLst>
                <a:ext uri="{FF2B5EF4-FFF2-40B4-BE49-F238E27FC236}">
                  <a16:creationId xmlns:a16="http://schemas.microsoft.com/office/drawing/2014/main" id="{7332E4B7-9334-808A-C8CE-8895EF8B1C8C}"/>
                </a:ext>
              </a:extLst>
            </p:cNvPr>
            <p:cNvSpPr/>
            <p:nvPr/>
          </p:nvSpPr>
          <p:spPr>
            <a:xfrm>
              <a:off x="3229716" y="1634399"/>
              <a:ext cx="45023" cy="22323"/>
            </a:xfrm>
            <a:custGeom>
              <a:avLst/>
              <a:gdLst/>
              <a:ahLst/>
              <a:cxnLst/>
              <a:rect l="l" t="t" r="r" b="b"/>
              <a:pathLst>
                <a:path w="1670" h="828" extrusionOk="0">
                  <a:moveTo>
                    <a:pt x="0" y="0"/>
                  </a:moveTo>
                  <a:lnTo>
                    <a:pt x="0" y="827"/>
                  </a:lnTo>
                  <a:lnTo>
                    <a:pt x="1669" y="827"/>
                  </a:lnTo>
                  <a:lnTo>
                    <a:pt x="1669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61;p58">
              <a:extLst>
                <a:ext uri="{FF2B5EF4-FFF2-40B4-BE49-F238E27FC236}">
                  <a16:creationId xmlns:a16="http://schemas.microsoft.com/office/drawing/2014/main" id="{B0713A91-0193-129A-FF47-5D5F57DCB1F3}"/>
                </a:ext>
              </a:extLst>
            </p:cNvPr>
            <p:cNvSpPr/>
            <p:nvPr/>
          </p:nvSpPr>
          <p:spPr>
            <a:xfrm>
              <a:off x="3229716" y="1724445"/>
              <a:ext cx="45023" cy="22727"/>
            </a:xfrm>
            <a:custGeom>
              <a:avLst/>
              <a:gdLst/>
              <a:ahLst/>
              <a:cxnLst/>
              <a:rect l="l" t="t" r="r" b="b"/>
              <a:pathLst>
                <a:path w="1670" h="843" extrusionOk="0">
                  <a:moveTo>
                    <a:pt x="0" y="0"/>
                  </a:moveTo>
                  <a:lnTo>
                    <a:pt x="0" y="843"/>
                  </a:lnTo>
                  <a:lnTo>
                    <a:pt x="1669" y="843"/>
                  </a:lnTo>
                  <a:lnTo>
                    <a:pt x="1669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62;p58">
              <a:extLst>
                <a:ext uri="{FF2B5EF4-FFF2-40B4-BE49-F238E27FC236}">
                  <a16:creationId xmlns:a16="http://schemas.microsoft.com/office/drawing/2014/main" id="{A85B8C86-976A-0B4D-2804-D9616BF3DFA8}"/>
                </a:ext>
              </a:extLst>
            </p:cNvPr>
            <p:cNvSpPr/>
            <p:nvPr/>
          </p:nvSpPr>
          <p:spPr>
            <a:xfrm>
              <a:off x="3455236" y="1656695"/>
              <a:ext cx="22727" cy="22727"/>
            </a:xfrm>
            <a:custGeom>
              <a:avLst/>
              <a:gdLst/>
              <a:ahLst/>
              <a:cxnLst/>
              <a:rect l="l" t="t" r="r" b="b"/>
              <a:pathLst>
                <a:path w="843" h="843" extrusionOk="0">
                  <a:moveTo>
                    <a:pt x="421" y="0"/>
                  </a:moveTo>
                  <a:cubicBezTo>
                    <a:pt x="195" y="0"/>
                    <a:pt x="0" y="196"/>
                    <a:pt x="0" y="421"/>
                  </a:cubicBezTo>
                  <a:cubicBezTo>
                    <a:pt x="0" y="648"/>
                    <a:pt x="195" y="843"/>
                    <a:pt x="421" y="843"/>
                  </a:cubicBezTo>
                  <a:cubicBezTo>
                    <a:pt x="662" y="843"/>
                    <a:pt x="843" y="648"/>
                    <a:pt x="843" y="421"/>
                  </a:cubicBezTo>
                  <a:cubicBezTo>
                    <a:pt x="843" y="196"/>
                    <a:pt x="662" y="0"/>
                    <a:pt x="421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63;p58">
              <a:extLst>
                <a:ext uri="{FF2B5EF4-FFF2-40B4-BE49-F238E27FC236}">
                  <a16:creationId xmlns:a16="http://schemas.microsoft.com/office/drawing/2014/main" id="{A67AC53F-2C86-26CD-D40A-6683714355F6}"/>
                </a:ext>
              </a:extLst>
            </p:cNvPr>
            <p:cNvSpPr/>
            <p:nvPr/>
          </p:nvSpPr>
          <p:spPr>
            <a:xfrm>
              <a:off x="3161130" y="1566649"/>
              <a:ext cx="385366" cy="225547"/>
            </a:xfrm>
            <a:custGeom>
              <a:avLst/>
              <a:gdLst/>
              <a:ahLst/>
              <a:cxnLst/>
              <a:rect l="l" t="t" r="r" b="b"/>
              <a:pathLst>
                <a:path w="14294" h="8366" extrusionOk="0">
                  <a:moveTo>
                    <a:pt x="6305" y="1671"/>
                  </a:moveTo>
                  <a:cubicBezTo>
                    <a:pt x="6546" y="1671"/>
                    <a:pt x="6727" y="1851"/>
                    <a:pt x="6727" y="2092"/>
                  </a:cubicBezTo>
                  <a:cubicBezTo>
                    <a:pt x="6727" y="2317"/>
                    <a:pt x="6546" y="2513"/>
                    <a:pt x="6305" y="2513"/>
                  </a:cubicBezTo>
                  <a:cubicBezTo>
                    <a:pt x="6079" y="2513"/>
                    <a:pt x="5899" y="2317"/>
                    <a:pt x="5899" y="2092"/>
                  </a:cubicBezTo>
                  <a:cubicBezTo>
                    <a:pt x="5899" y="1851"/>
                    <a:pt x="6079" y="1671"/>
                    <a:pt x="6305" y="1671"/>
                  </a:cubicBezTo>
                  <a:close/>
                  <a:moveTo>
                    <a:pt x="7990" y="1671"/>
                  </a:moveTo>
                  <a:cubicBezTo>
                    <a:pt x="8216" y="1671"/>
                    <a:pt x="8412" y="1851"/>
                    <a:pt x="8412" y="2092"/>
                  </a:cubicBezTo>
                  <a:cubicBezTo>
                    <a:pt x="8412" y="2317"/>
                    <a:pt x="8216" y="2513"/>
                    <a:pt x="7990" y="2513"/>
                  </a:cubicBezTo>
                  <a:cubicBezTo>
                    <a:pt x="7750" y="2513"/>
                    <a:pt x="7569" y="2317"/>
                    <a:pt x="7569" y="2092"/>
                  </a:cubicBezTo>
                  <a:cubicBezTo>
                    <a:pt x="7569" y="1851"/>
                    <a:pt x="7750" y="1671"/>
                    <a:pt x="7990" y="1671"/>
                  </a:cubicBezTo>
                  <a:close/>
                  <a:moveTo>
                    <a:pt x="9660" y="1671"/>
                  </a:moveTo>
                  <a:cubicBezTo>
                    <a:pt x="9886" y="1671"/>
                    <a:pt x="10081" y="1851"/>
                    <a:pt x="10081" y="2092"/>
                  </a:cubicBezTo>
                  <a:cubicBezTo>
                    <a:pt x="10081" y="2317"/>
                    <a:pt x="9886" y="2513"/>
                    <a:pt x="9660" y="2513"/>
                  </a:cubicBezTo>
                  <a:cubicBezTo>
                    <a:pt x="9435" y="2513"/>
                    <a:pt x="9239" y="2317"/>
                    <a:pt x="9239" y="2092"/>
                  </a:cubicBezTo>
                  <a:cubicBezTo>
                    <a:pt x="9239" y="1851"/>
                    <a:pt x="9435" y="1671"/>
                    <a:pt x="9660" y="1671"/>
                  </a:cubicBezTo>
                  <a:close/>
                  <a:moveTo>
                    <a:pt x="11330" y="2513"/>
                  </a:moveTo>
                  <a:cubicBezTo>
                    <a:pt x="12023" y="2513"/>
                    <a:pt x="12594" y="3069"/>
                    <a:pt x="12594" y="3761"/>
                  </a:cubicBezTo>
                  <a:cubicBezTo>
                    <a:pt x="12594" y="4453"/>
                    <a:pt x="12023" y="5011"/>
                    <a:pt x="11330" y="5011"/>
                  </a:cubicBezTo>
                  <a:cubicBezTo>
                    <a:pt x="10638" y="5011"/>
                    <a:pt x="10081" y="4453"/>
                    <a:pt x="10081" y="3761"/>
                  </a:cubicBezTo>
                  <a:cubicBezTo>
                    <a:pt x="10081" y="3069"/>
                    <a:pt x="10638" y="2513"/>
                    <a:pt x="11330" y="2513"/>
                  </a:cubicBezTo>
                  <a:close/>
                  <a:moveTo>
                    <a:pt x="4635" y="1671"/>
                  </a:moveTo>
                  <a:cubicBezTo>
                    <a:pt x="4875" y="1671"/>
                    <a:pt x="5056" y="1851"/>
                    <a:pt x="5056" y="2092"/>
                  </a:cubicBezTo>
                  <a:lnTo>
                    <a:pt x="5056" y="7117"/>
                  </a:lnTo>
                  <a:cubicBezTo>
                    <a:pt x="5056" y="7342"/>
                    <a:pt x="4875" y="7523"/>
                    <a:pt x="4635" y="7523"/>
                  </a:cubicBezTo>
                  <a:lnTo>
                    <a:pt x="2123" y="7523"/>
                  </a:lnTo>
                  <a:cubicBezTo>
                    <a:pt x="1896" y="7523"/>
                    <a:pt x="1701" y="7342"/>
                    <a:pt x="1701" y="7117"/>
                  </a:cubicBezTo>
                  <a:lnTo>
                    <a:pt x="1701" y="2092"/>
                  </a:lnTo>
                  <a:cubicBezTo>
                    <a:pt x="1701" y="1851"/>
                    <a:pt x="1896" y="1671"/>
                    <a:pt x="2123" y="1671"/>
                  </a:cubicBezTo>
                  <a:close/>
                  <a:moveTo>
                    <a:pt x="7990" y="4194"/>
                  </a:moveTo>
                  <a:cubicBezTo>
                    <a:pt x="8125" y="4194"/>
                    <a:pt x="8261" y="4251"/>
                    <a:pt x="8336" y="4363"/>
                  </a:cubicBezTo>
                  <a:lnTo>
                    <a:pt x="9720" y="6455"/>
                  </a:lnTo>
                  <a:lnTo>
                    <a:pt x="10201" y="5974"/>
                  </a:lnTo>
                  <a:cubicBezTo>
                    <a:pt x="10285" y="5891"/>
                    <a:pt x="10390" y="5849"/>
                    <a:pt x="10495" y="5849"/>
                  </a:cubicBezTo>
                  <a:cubicBezTo>
                    <a:pt x="10600" y="5849"/>
                    <a:pt x="10706" y="5891"/>
                    <a:pt x="10789" y="5974"/>
                  </a:cubicBezTo>
                  <a:lnTo>
                    <a:pt x="11631" y="6816"/>
                  </a:lnTo>
                  <a:cubicBezTo>
                    <a:pt x="11796" y="6981"/>
                    <a:pt x="11796" y="7237"/>
                    <a:pt x="11631" y="7402"/>
                  </a:cubicBezTo>
                  <a:cubicBezTo>
                    <a:pt x="11548" y="7485"/>
                    <a:pt x="11439" y="7527"/>
                    <a:pt x="11332" y="7527"/>
                  </a:cubicBezTo>
                  <a:cubicBezTo>
                    <a:pt x="11225" y="7527"/>
                    <a:pt x="11119" y="7485"/>
                    <a:pt x="11044" y="7402"/>
                  </a:cubicBezTo>
                  <a:lnTo>
                    <a:pt x="10502" y="6861"/>
                  </a:lnTo>
                  <a:lnTo>
                    <a:pt x="9961" y="7402"/>
                  </a:lnTo>
                  <a:cubicBezTo>
                    <a:pt x="9882" y="7481"/>
                    <a:pt x="9781" y="7526"/>
                    <a:pt x="9667" y="7526"/>
                  </a:cubicBezTo>
                  <a:cubicBezTo>
                    <a:pt x="9650" y="7526"/>
                    <a:pt x="9633" y="7525"/>
                    <a:pt x="9615" y="7523"/>
                  </a:cubicBezTo>
                  <a:cubicBezTo>
                    <a:pt x="9495" y="7508"/>
                    <a:pt x="9375" y="7448"/>
                    <a:pt x="9314" y="7342"/>
                  </a:cubicBezTo>
                  <a:lnTo>
                    <a:pt x="7990" y="5356"/>
                  </a:lnTo>
                  <a:lnTo>
                    <a:pt x="6666" y="7342"/>
                  </a:lnTo>
                  <a:cubicBezTo>
                    <a:pt x="6581" y="7466"/>
                    <a:pt x="6448" y="7529"/>
                    <a:pt x="6312" y="7529"/>
                  </a:cubicBezTo>
                  <a:cubicBezTo>
                    <a:pt x="6233" y="7529"/>
                    <a:pt x="6152" y="7507"/>
                    <a:pt x="6079" y="7462"/>
                  </a:cubicBezTo>
                  <a:cubicBezTo>
                    <a:pt x="5884" y="7328"/>
                    <a:pt x="5838" y="7071"/>
                    <a:pt x="5959" y="6876"/>
                  </a:cubicBezTo>
                  <a:lnTo>
                    <a:pt x="7644" y="4363"/>
                  </a:lnTo>
                  <a:cubicBezTo>
                    <a:pt x="7719" y="4251"/>
                    <a:pt x="7854" y="4194"/>
                    <a:pt x="7990" y="4194"/>
                  </a:cubicBezTo>
                  <a:close/>
                  <a:moveTo>
                    <a:pt x="1265" y="0"/>
                  </a:moveTo>
                  <a:cubicBezTo>
                    <a:pt x="572" y="0"/>
                    <a:pt x="1" y="557"/>
                    <a:pt x="1" y="1249"/>
                  </a:cubicBezTo>
                  <a:lnTo>
                    <a:pt x="1" y="8365"/>
                  </a:lnTo>
                  <a:lnTo>
                    <a:pt x="14294" y="8365"/>
                  </a:lnTo>
                  <a:lnTo>
                    <a:pt x="14294" y="1249"/>
                  </a:lnTo>
                  <a:cubicBezTo>
                    <a:pt x="14294" y="557"/>
                    <a:pt x="13722" y="0"/>
                    <a:pt x="13030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64;p58">
              <a:extLst>
                <a:ext uri="{FF2B5EF4-FFF2-40B4-BE49-F238E27FC236}">
                  <a16:creationId xmlns:a16="http://schemas.microsoft.com/office/drawing/2014/main" id="{9124FF89-1218-E11F-A1F3-15D6B86E264C}"/>
                </a:ext>
              </a:extLst>
            </p:cNvPr>
            <p:cNvSpPr/>
            <p:nvPr/>
          </p:nvSpPr>
          <p:spPr>
            <a:xfrm>
              <a:off x="3161130" y="1814869"/>
              <a:ext cx="385366" cy="45077"/>
            </a:xfrm>
            <a:custGeom>
              <a:avLst/>
              <a:gdLst/>
              <a:ahLst/>
              <a:cxnLst/>
              <a:rect l="l" t="t" r="r" b="b"/>
              <a:pathLst>
                <a:path w="14294" h="1672" extrusionOk="0">
                  <a:moveTo>
                    <a:pt x="1" y="1"/>
                  </a:moveTo>
                  <a:lnTo>
                    <a:pt x="1" y="408"/>
                  </a:lnTo>
                  <a:cubicBezTo>
                    <a:pt x="1" y="1100"/>
                    <a:pt x="572" y="1671"/>
                    <a:pt x="1265" y="1671"/>
                  </a:cubicBezTo>
                  <a:lnTo>
                    <a:pt x="13030" y="1671"/>
                  </a:lnTo>
                  <a:cubicBezTo>
                    <a:pt x="13722" y="1671"/>
                    <a:pt x="14294" y="1100"/>
                    <a:pt x="14294" y="408"/>
                  </a:cubicBezTo>
                  <a:lnTo>
                    <a:pt x="14294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1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564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10">
              <a:schemeClr val="tx1">
                <a:lumMod val="48000"/>
              </a:schemeClr>
            </a:gs>
            <a:gs pos="68979">
              <a:srgbClr val="45463D"/>
            </a:gs>
            <a:gs pos="33000">
              <a:schemeClr val="tx1"/>
            </a:gs>
            <a:gs pos="0">
              <a:srgbClr val="381101"/>
            </a:gs>
            <a:gs pos="100000">
              <a:schemeClr val="tx1">
                <a:lumMod val="75000"/>
                <a:lumOff val="25000"/>
              </a:schemeClr>
            </a:gs>
          </a:gsLst>
          <a:lin ang="18900044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8D67A8A0-32D9-F106-6703-08C4DB415383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303657" y="1721195"/>
            <a:ext cx="3011537" cy="1881963"/>
          </a:xfrm>
        </p:spPr>
        <p:txBody>
          <a:bodyPr/>
          <a:lstStyle/>
          <a:p>
            <a:pPr lvl="0" algn="just"/>
            <a:r>
              <a:rPr lang="en-US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Hiểu được nhiều kinh nghiệm trong giao tiếp cũng như công việc thực tế. </a:t>
            </a:r>
          </a:p>
          <a:p>
            <a:pPr lvl="0" algn="just"/>
            <a:endParaRPr lang="en-US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  <a:p>
            <a:pPr lvl="0" algn="just"/>
            <a:endParaRPr lang="en-VN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  <a:p>
            <a:pPr lvl="0" algn="just"/>
            <a:r>
              <a:rPr lang="en-US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Có cơ hội để vận dụng kiến thức lý thuyết trong nhà trường áp dụng vào thực tiễn. </a:t>
            </a:r>
            <a:endParaRPr lang="en-VN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  <a:p>
            <a:endParaRPr lang="en-VN" sz="1600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07965A1-446D-CF06-1453-1FD624CB49B8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169239" y="904269"/>
            <a:ext cx="3295660" cy="493800"/>
          </a:xfrm>
        </p:spPr>
        <p:txBody>
          <a:bodyPr/>
          <a:lstStyle/>
          <a:p>
            <a:r>
              <a:rPr lang="en-VN" sz="2000">
                <a:solidFill>
                  <a:schemeClr val="accent6"/>
                </a:solidFill>
                <a:latin typeface="Montserrat" pitchFamily="2" charset="77"/>
              </a:rPr>
              <a:t>Kinh nghiệm thu được 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A5D8A17A-BE3E-B6A1-3E4A-1C84C7524B56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6278199" y="2723543"/>
            <a:ext cx="2627685" cy="2237694"/>
          </a:xfrm>
        </p:spPr>
        <p:txBody>
          <a:bodyPr/>
          <a:lstStyle/>
          <a:p>
            <a:pPr lvl="0" algn="l"/>
            <a:r>
              <a:rPr lang="en-US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Xây dựng và tiếp tục phát triển web để sử dụng được đáp ứng đầy đủ yêu cầu.</a:t>
            </a:r>
          </a:p>
          <a:p>
            <a:pPr lvl="0" algn="l"/>
            <a:endParaRPr lang="en-VN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  <a:p>
            <a:pPr lvl="0" algn="l"/>
            <a:r>
              <a:rPr lang="en-GB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Áp dụng các kiến thức đã học, chủ động tìm tòi thêm kiến thức mới bên ngoài</a:t>
            </a:r>
            <a:r>
              <a:rPr lang="vi-VN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.</a:t>
            </a:r>
            <a:endParaRPr lang="en-VN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  <a:p>
            <a:endParaRPr lang="en-VN" sz="1600">
              <a:solidFill>
                <a:schemeClr val="tx1">
                  <a:lumMod val="25000"/>
                  <a:lumOff val="75000"/>
                </a:schemeClr>
              </a:solidFill>
              <a:latin typeface="Montserrat" pitchFamily="2" charset="77"/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37EABBE2-F551-7775-3585-B2C4C04F8058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302856" y="1976207"/>
            <a:ext cx="2578369" cy="493800"/>
          </a:xfrm>
        </p:spPr>
        <p:txBody>
          <a:bodyPr/>
          <a:lstStyle/>
          <a:p>
            <a:r>
              <a:rPr lang="en-VN" sz="2000">
                <a:solidFill>
                  <a:schemeClr val="accent6"/>
                </a:solidFill>
                <a:latin typeface="Montserrat" pitchFamily="2" charset="77"/>
              </a:rPr>
              <a:t>Hướng phát triển</a:t>
            </a:r>
          </a:p>
        </p:txBody>
      </p:sp>
      <p:grpSp>
        <p:nvGrpSpPr>
          <p:cNvPr id="71" name="Google Shape;2641;p76">
            <a:extLst>
              <a:ext uri="{FF2B5EF4-FFF2-40B4-BE49-F238E27FC236}">
                <a16:creationId xmlns:a16="http://schemas.microsoft.com/office/drawing/2014/main" id="{CF2CDA35-959D-5483-56C4-A7422FB13DB9}"/>
              </a:ext>
            </a:extLst>
          </p:cNvPr>
          <p:cNvGrpSpPr/>
          <p:nvPr/>
        </p:nvGrpSpPr>
        <p:grpSpPr>
          <a:xfrm>
            <a:off x="4773327" y="1654722"/>
            <a:ext cx="796821" cy="780110"/>
            <a:chOff x="7223867" y="3330695"/>
            <a:chExt cx="362262" cy="362235"/>
          </a:xfrm>
          <a:gradFill>
            <a:gsLst>
              <a:gs pos="65008">
                <a:schemeClr val="accent3">
                  <a:lumMod val="40000"/>
                  <a:lumOff val="60000"/>
                </a:schemeClr>
              </a:gs>
              <a:gs pos="46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8900044" scaled="0"/>
          </a:gradFill>
        </p:grpSpPr>
        <p:sp>
          <p:nvSpPr>
            <p:cNvPr id="72" name="Google Shape;2642;p76">
              <a:extLst>
                <a:ext uri="{FF2B5EF4-FFF2-40B4-BE49-F238E27FC236}">
                  <a16:creationId xmlns:a16="http://schemas.microsoft.com/office/drawing/2014/main" id="{4C2F0F8B-4366-A568-0C9A-50A33A0E0836}"/>
                </a:ext>
              </a:extLst>
            </p:cNvPr>
            <p:cNvSpPr/>
            <p:nvPr/>
          </p:nvSpPr>
          <p:spPr>
            <a:xfrm>
              <a:off x="7373117" y="3543652"/>
              <a:ext cx="63733" cy="149278"/>
            </a:xfrm>
            <a:custGeom>
              <a:avLst/>
              <a:gdLst/>
              <a:ahLst/>
              <a:cxnLst/>
              <a:rect l="l" t="t" r="r" b="b"/>
              <a:pathLst>
                <a:path w="2364" h="5537" extrusionOk="0">
                  <a:moveTo>
                    <a:pt x="1190" y="0"/>
                  </a:moveTo>
                  <a:cubicBezTo>
                    <a:pt x="528" y="0"/>
                    <a:pt x="1" y="527"/>
                    <a:pt x="1" y="1189"/>
                  </a:cubicBezTo>
                  <a:lnTo>
                    <a:pt x="1" y="2152"/>
                  </a:lnTo>
                  <a:cubicBezTo>
                    <a:pt x="257" y="2242"/>
                    <a:pt x="512" y="2303"/>
                    <a:pt x="783" y="2333"/>
                  </a:cubicBezTo>
                  <a:lnTo>
                    <a:pt x="783" y="3250"/>
                  </a:lnTo>
                  <a:cubicBezTo>
                    <a:pt x="332" y="3416"/>
                    <a:pt x="1" y="3852"/>
                    <a:pt x="1" y="4363"/>
                  </a:cubicBezTo>
                  <a:cubicBezTo>
                    <a:pt x="1" y="5011"/>
                    <a:pt x="528" y="5537"/>
                    <a:pt x="1190" y="5537"/>
                  </a:cubicBezTo>
                  <a:cubicBezTo>
                    <a:pt x="1836" y="5537"/>
                    <a:pt x="2364" y="5011"/>
                    <a:pt x="2364" y="4363"/>
                  </a:cubicBezTo>
                  <a:cubicBezTo>
                    <a:pt x="2364" y="3852"/>
                    <a:pt x="2033" y="3416"/>
                    <a:pt x="1581" y="3250"/>
                  </a:cubicBezTo>
                  <a:lnTo>
                    <a:pt x="1581" y="2333"/>
                  </a:lnTo>
                  <a:cubicBezTo>
                    <a:pt x="1852" y="2303"/>
                    <a:pt x="2123" y="2242"/>
                    <a:pt x="2364" y="2152"/>
                  </a:cubicBezTo>
                  <a:lnTo>
                    <a:pt x="2364" y="1189"/>
                  </a:lnTo>
                  <a:cubicBezTo>
                    <a:pt x="2364" y="527"/>
                    <a:pt x="1836" y="0"/>
                    <a:pt x="1190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" pitchFamily="2" charset="77"/>
              </a:endParaRPr>
            </a:p>
          </p:txBody>
        </p:sp>
        <p:sp>
          <p:nvSpPr>
            <p:cNvPr id="73" name="Google Shape;2643;p76">
              <a:extLst>
                <a:ext uri="{FF2B5EF4-FFF2-40B4-BE49-F238E27FC236}">
                  <a16:creationId xmlns:a16="http://schemas.microsoft.com/office/drawing/2014/main" id="{25594905-A5EC-4E14-B9AD-345F7CF4A0D9}"/>
                </a:ext>
              </a:extLst>
            </p:cNvPr>
            <p:cNvSpPr/>
            <p:nvPr/>
          </p:nvSpPr>
          <p:spPr>
            <a:xfrm>
              <a:off x="7383659" y="3479973"/>
              <a:ext cx="42651" cy="42597"/>
            </a:xfrm>
            <a:custGeom>
              <a:avLst/>
              <a:gdLst/>
              <a:ahLst/>
              <a:cxnLst/>
              <a:rect l="l" t="t" r="r" b="b"/>
              <a:pathLst>
                <a:path w="1582" h="1580" extrusionOk="0">
                  <a:moveTo>
                    <a:pt x="799" y="0"/>
                  </a:moveTo>
                  <a:cubicBezTo>
                    <a:pt x="362" y="0"/>
                    <a:pt x="1" y="362"/>
                    <a:pt x="1" y="783"/>
                  </a:cubicBezTo>
                  <a:cubicBezTo>
                    <a:pt x="1" y="1219"/>
                    <a:pt x="362" y="1580"/>
                    <a:pt x="799" y="1580"/>
                  </a:cubicBezTo>
                  <a:cubicBezTo>
                    <a:pt x="1220" y="1580"/>
                    <a:pt x="1581" y="1219"/>
                    <a:pt x="1581" y="783"/>
                  </a:cubicBezTo>
                  <a:cubicBezTo>
                    <a:pt x="1581" y="362"/>
                    <a:pt x="1220" y="0"/>
                    <a:pt x="799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" pitchFamily="2" charset="77"/>
              </a:endParaRPr>
            </a:p>
          </p:txBody>
        </p:sp>
        <p:sp>
          <p:nvSpPr>
            <p:cNvPr id="74" name="Google Shape;2644;p76">
              <a:extLst>
                <a:ext uri="{FF2B5EF4-FFF2-40B4-BE49-F238E27FC236}">
                  <a16:creationId xmlns:a16="http://schemas.microsoft.com/office/drawing/2014/main" id="{1039C500-51FC-46A9-FAEB-E218938AE0EE}"/>
                </a:ext>
              </a:extLst>
            </p:cNvPr>
            <p:cNvSpPr/>
            <p:nvPr/>
          </p:nvSpPr>
          <p:spPr>
            <a:xfrm>
              <a:off x="7223867" y="3330695"/>
              <a:ext cx="362262" cy="318128"/>
            </a:xfrm>
            <a:custGeom>
              <a:avLst/>
              <a:gdLst/>
              <a:ahLst/>
              <a:cxnLst/>
              <a:rect l="l" t="t" r="r" b="b"/>
              <a:pathLst>
                <a:path w="13437" h="11800" extrusionOk="0">
                  <a:moveTo>
                    <a:pt x="6726" y="1"/>
                  </a:moveTo>
                  <a:cubicBezTo>
                    <a:pt x="6064" y="1"/>
                    <a:pt x="5537" y="527"/>
                    <a:pt x="5537" y="1189"/>
                  </a:cubicBezTo>
                  <a:cubicBezTo>
                    <a:pt x="5537" y="1700"/>
                    <a:pt x="5868" y="2122"/>
                    <a:pt x="6319" y="2288"/>
                  </a:cubicBezTo>
                  <a:lnTo>
                    <a:pt x="6319" y="3221"/>
                  </a:lnTo>
                  <a:cubicBezTo>
                    <a:pt x="5643" y="3295"/>
                    <a:pt x="5025" y="3551"/>
                    <a:pt x="4514" y="3957"/>
                  </a:cubicBezTo>
                  <a:lnTo>
                    <a:pt x="3882" y="3325"/>
                  </a:lnTo>
                  <a:cubicBezTo>
                    <a:pt x="4092" y="2889"/>
                    <a:pt x="4018" y="2348"/>
                    <a:pt x="3657" y="1987"/>
                  </a:cubicBezTo>
                  <a:cubicBezTo>
                    <a:pt x="3431" y="1753"/>
                    <a:pt x="3130" y="1637"/>
                    <a:pt x="2827" y="1637"/>
                  </a:cubicBezTo>
                  <a:cubicBezTo>
                    <a:pt x="2524" y="1637"/>
                    <a:pt x="2220" y="1753"/>
                    <a:pt x="1986" y="1987"/>
                  </a:cubicBezTo>
                  <a:cubicBezTo>
                    <a:pt x="1535" y="2453"/>
                    <a:pt x="1535" y="3190"/>
                    <a:pt x="1986" y="3656"/>
                  </a:cubicBezTo>
                  <a:cubicBezTo>
                    <a:pt x="2202" y="3872"/>
                    <a:pt x="2488" y="4005"/>
                    <a:pt x="2802" y="4005"/>
                  </a:cubicBezTo>
                  <a:cubicBezTo>
                    <a:pt x="2971" y="4005"/>
                    <a:pt x="3147" y="3966"/>
                    <a:pt x="3326" y="3882"/>
                  </a:cubicBezTo>
                  <a:lnTo>
                    <a:pt x="3958" y="4514"/>
                  </a:lnTo>
                  <a:cubicBezTo>
                    <a:pt x="3551" y="5026"/>
                    <a:pt x="3296" y="5642"/>
                    <a:pt x="3220" y="6320"/>
                  </a:cubicBezTo>
                  <a:lnTo>
                    <a:pt x="2287" y="6320"/>
                  </a:lnTo>
                  <a:cubicBezTo>
                    <a:pt x="2122" y="5868"/>
                    <a:pt x="1701" y="5537"/>
                    <a:pt x="1189" y="5537"/>
                  </a:cubicBezTo>
                  <a:cubicBezTo>
                    <a:pt x="527" y="5537"/>
                    <a:pt x="0" y="6063"/>
                    <a:pt x="0" y="6725"/>
                  </a:cubicBezTo>
                  <a:cubicBezTo>
                    <a:pt x="0" y="7373"/>
                    <a:pt x="527" y="7899"/>
                    <a:pt x="1189" y="7899"/>
                  </a:cubicBezTo>
                  <a:cubicBezTo>
                    <a:pt x="1701" y="7899"/>
                    <a:pt x="2122" y="7568"/>
                    <a:pt x="2287" y="7117"/>
                  </a:cubicBezTo>
                  <a:lnTo>
                    <a:pt x="3220" y="7117"/>
                  </a:lnTo>
                  <a:cubicBezTo>
                    <a:pt x="3296" y="7794"/>
                    <a:pt x="3551" y="8411"/>
                    <a:pt x="3958" y="8922"/>
                  </a:cubicBezTo>
                  <a:lnTo>
                    <a:pt x="3326" y="9554"/>
                  </a:lnTo>
                  <a:cubicBezTo>
                    <a:pt x="3164" y="9482"/>
                    <a:pt x="2988" y="9445"/>
                    <a:pt x="2812" y="9445"/>
                  </a:cubicBezTo>
                  <a:cubicBezTo>
                    <a:pt x="2513" y="9445"/>
                    <a:pt x="2214" y="9553"/>
                    <a:pt x="1986" y="9780"/>
                  </a:cubicBezTo>
                  <a:cubicBezTo>
                    <a:pt x="1535" y="10246"/>
                    <a:pt x="1535" y="10984"/>
                    <a:pt x="1986" y="11450"/>
                  </a:cubicBezTo>
                  <a:cubicBezTo>
                    <a:pt x="2220" y="11683"/>
                    <a:pt x="2524" y="11800"/>
                    <a:pt x="2827" y="11800"/>
                  </a:cubicBezTo>
                  <a:cubicBezTo>
                    <a:pt x="3130" y="11800"/>
                    <a:pt x="3431" y="11683"/>
                    <a:pt x="3657" y="11450"/>
                  </a:cubicBezTo>
                  <a:cubicBezTo>
                    <a:pt x="4018" y="11089"/>
                    <a:pt x="4092" y="10547"/>
                    <a:pt x="3882" y="10111"/>
                  </a:cubicBezTo>
                  <a:lnTo>
                    <a:pt x="4514" y="9479"/>
                  </a:lnTo>
                  <a:cubicBezTo>
                    <a:pt x="4590" y="9540"/>
                    <a:pt x="4680" y="9584"/>
                    <a:pt x="4754" y="9630"/>
                  </a:cubicBezTo>
                  <a:lnTo>
                    <a:pt x="4754" y="9088"/>
                  </a:lnTo>
                  <a:cubicBezTo>
                    <a:pt x="4754" y="8396"/>
                    <a:pt x="5101" y="7809"/>
                    <a:pt x="5627" y="7448"/>
                  </a:cubicBezTo>
                  <a:cubicBezTo>
                    <a:pt x="5326" y="7162"/>
                    <a:pt x="5146" y="6771"/>
                    <a:pt x="5146" y="6320"/>
                  </a:cubicBezTo>
                  <a:cubicBezTo>
                    <a:pt x="5146" y="5462"/>
                    <a:pt x="5853" y="4755"/>
                    <a:pt x="6726" y="4755"/>
                  </a:cubicBezTo>
                  <a:cubicBezTo>
                    <a:pt x="7583" y="4755"/>
                    <a:pt x="8291" y="5462"/>
                    <a:pt x="8291" y="6320"/>
                  </a:cubicBezTo>
                  <a:cubicBezTo>
                    <a:pt x="8291" y="6771"/>
                    <a:pt x="8110" y="7162"/>
                    <a:pt x="7824" y="7448"/>
                  </a:cubicBezTo>
                  <a:cubicBezTo>
                    <a:pt x="8351" y="7809"/>
                    <a:pt x="8682" y="8396"/>
                    <a:pt x="8682" y="9088"/>
                  </a:cubicBezTo>
                  <a:lnTo>
                    <a:pt x="8682" y="9630"/>
                  </a:lnTo>
                  <a:cubicBezTo>
                    <a:pt x="8772" y="9584"/>
                    <a:pt x="8847" y="9540"/>
                    <a:pt x="8923" y="9479"/>
                  </a:cubicBezTo>
                  <a:lnTo>
                    <a:pt x="9555" y="10111"/>
                  </a:lnTo>
                  <a:cubicBezTo>
                    <a:pt x="9358" y="10547"/>
                    <a:pt x="9419" y="11089"/>
                    <a:pt x="9780" y="11450"/>
                  </a:cubicBezTo>
                  <a:cubicBezTo>
                    <a:pt x="10013" y="11683"/>
                    <a:pt x="10318" y="11800"/>
                    <a:pt x="10621" y="11800"/>
                  </a:cubicBezTo>
                  <a:cubicBezTo>
                    <a:pt x="10924" y="11800"/>
                    <a:pt x="11225" y="11683"/>
                    <a:pt x="11450" y="11450"/>
                  </a:cubicBezTo>
                  <a:cubicBezTo>
                    <a:pt x="11916" y="10984"/>
                    <a:pt x="11916" y="10246"/>
                    <a:pt x="11450" y="9780"/>
                  </a:cubicBezTo>
                  <a:cubicBezTo>
                    <a:pt x="11223" y="9553"/>
                    <a:pt x="10929" y="9445"/>
                    <a:pt x="10630" y="9445"/>
                  </a:cubicBezTo>
                  <a:cubicBezTo>
                    <a:pt x="10455" y="9445"/>
                    <a:pt x="10278" y="9482"/>
                    <a:pt x="10111" y="9554"/>
                  </a:cubicBezTo>
                  <a:lnTo>
                    <a:pt x="9479" y="8922"/>
                  </a:lnTo>
                  <a:cubicBezTo>
                    <a:pt x="9886" y="8411"/>
                    <a:pt x="10141" y="7794"/>
                    <a:pt x="10231" y="7117"/>
                  </a:cubicBezTo>
                  <a:lnTo>
                    <a:pt x="11149" y="7117"/>
                  </a:lnTo>
                  <a:cubicBezTo>
                    <a:pt x="11314" y="7568"/>
                    <a:pt x="11751" y="7899"/>
                    <a:pt x="12263" y="7899"/>
                  </a:cubicBezTo>
                  <a:cubicBezTo>
                    <a:pt x="12909" y="7899"/>
                    <a:pt x="13436" y="7373"/>
                    <a:pt x="13436" y="6725"/>
                  </a:cubicBezTo>
                  <a:cubicBezTo>
                    <a:pt x="13436" y="6063"/>
                    <a:pt x="12909" y="5537"/>
                    <a:pt x="12263" y="5537"/>
                  </a:cubicBezTo>
                  <a:cubicBezTo>
                    <a:pt x="11751" y="5537"/>
                    <a:pt x="11314" y="5868"/>
                    <a:pt x="11149" y="6320"/>
                  </a:cubicBezTo>
                  <a:lnTo>
                    <a:pt x="10217" y="6320"/>
                  </a:lnTo>
                  <a:cubicBezTo>
                    <a:pt x="10141" y="5642"/>
                    <a:pt x="9886" y="5026"/>
                    <a:pt x="9479" y="4514"/>
                  </a:cubicBezTo>
                  <a:lnTo>
                    <a:pt x="10111" y="3882"/>
                  </a:lnTo>
                  <a:cubicBezTo>
                    <a:pt x="10285" y="3965"/>
                    <a:pt x="10460" y="4001"/>
                    <a:pt x="10626" y="4001"/>
                  </a:cubicBezTo>
                  <a:cubicBezTo>
                    <a:pt x="10949" y="4001"/>
                    <a:pt x="11242" y="3865"/>
                    <a:pt x="11450" y="3656"/>
                  </a:cubicBezTo>
                  <a:cubicBezTo>
                    <a:pt x="11916" y="3190"/>
                    <a:pt x="11916" y="2453"/>
                    <a:pt x="11450" y="1987"/>
                  </a:cubicBezTo>
                  <a:cubicBezTo>
                    <a:pt x="11225" y="1753"/>
                    <a:pt x="10924" y="1637"/>
                    <a:pt x="10621" y="1637"/>
                  </a:cubicBezTo>
                  <a:cubicBezTo>
                    <a:pt x="10318" y="1637"/>
                    <a:pt x="10013" y="1753"/>
                    <a:pt x="9780" y="1987"/>
                  </a:cubicBezTo>
                  <a:cubicBezTo>
                    <a:pt x="9419" y="2348"/>
                    <a:pt x="9358" y="2889"/>
                    <a:pt x="9555" y="3325"/>
                  </a:cubicBezTo>
                  <a:lnTo>
                    <a:pt x="8923" y="3957"/>
                  </a:lnTo>
                  <a:cubicBezTo>
                    <a:pt x="8411" y="3551"/>
                    <a:pt x="7794" y="3295"/>
                    <a:pt x="7117" y="3221"/>
                  </a:cubicBezTo>
                  <a:lnTo>
                    <a:pt x="7117" y="2288"/>
                  </a:lnTo>
                  <a:cubicBezTo>
                    <a:pt x="7569" y="2122"/>
                    <a:pt x="7900" y="1700"/>
                    <a:pt x="7900" y="1189"/>
                  </a:cubicBezTo>
                  <a:cubicBezTo>
                    <a:pt x="7900" y="527"/>
                    <a:pt x="7372" y="1"/>
                    <a:pt x="6726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Montserrat" pitchFamily="2" charset="77"/>
              </a:endParaRPr>
            </a:p>
          </p:txBody>
        </p:sp>
      </p:grpSp>
      <p:cxnSp>
        <p:nvCxnSpPr>
          <p:cNvPr id="75" name="Connector: Curved 9">
            <a:extLst>
              <a:ext uri="{FF2B5EF4-FFF2-40B4-BE49-F238E27FC236}">
                <a16:creationId xmlns:a16="http://schemas.microsoft.com/office/drawing/2014/main" id="{C8B1E612-F8ED-4184-087B-F8D2109ED19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93389" y="2046016"/>
            <a:ext cx="1645009" cy="388816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oogle Shape;8229;p87">
            <a:extLst>
              <a:ext uri="{FF2B5EF4-FFF2-40B4-BE49-F238E27FC236}">
                <a16:creationId xmlns:a16="http://schemas.microsoft.com/office/drawing/2014/main" id="{0706BA43-363C-56C8-36E9-FA6D96523DB4}"/>
              </a:ext>
            </a:extLst>
          </p:cNvPr>
          <p:cNvGrpSpPr/>
          <p:nvPr/>
        </p:nvGrpSpPr>
        <p:grpSpPr>
          <a:xfrm>
            <a:off x="3506738" y="4003064"/>
            <a:ext cx="776757" cy="685121"/>
            <a:chOff x="-1183550" y="3586525"/>
            <a:chExt cx="296175" cy="290550"/>
          </a:xfrm>
          <a:gradFill>
            <a:gsLst>
              <a:gs pos="69970">
                <a:schemeClr val="accent3">
                  <a:lumMod val="40000"/>
                  <a:lumOff val="60000"/>
                </a:schemeClr>
              </a:gs>
              <a:gs pos="35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8900044" scaled="0"/>
          </a:gradFill>
        </p:grpSpPr>
        <p:sp>
          <p:nvSpPr>
            <p:cNvPr id="88" name="Google Shape;8230;p87">
              <a:extLst>
                <a:ext uri="{FF2B5EF4-FFF2-40B4-BE49-F238E27FC236}">
                  <a16:creationId xmlns:a16="http://schemas.microsoft.com/office/drawing/2014/main" id="{D603287A-01D8-555C-22B7-3A3ECF7F70F4}"/>
                </a:ext>
              </a:extLst>
            </p:cNvPr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231;p87">
              <a:extLst>
                <a:ext uri="{FF2B5EF4-FFF2-40B4-BE49-F238E27FC236}">
                  <a16:creationId xmlns:a16="http://schemas.microsoft.com/office/drawing/2014/main" id="{D5AB1486-E2B2-D590-F7E4-E5EC418EA7F5}"/>
                </a:ext>
              </a:extLst>
            </p:cNvPr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232;p87">
              <a:extLst>
                <a:ext uri="{FF2B5EF4-FFF2-40B4-BE49-F238E27FC236}">
                  <a16:creationId xmlns:a16="http://schemas.microsoft.com/office/drawing/2014/main" id="{417EA093-6E5C-E081-1630-5EACB8515DEB}"/>
                </a:ext>
              </a:extLst>
            </p:cNvPr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233;p87">
              <a:extLst>
                <a:ext uri="{FF2B5EF4-FFF2-40B4-BE49-F238E27FC236}">
                  <a16:creationId xmlns:a16="http://schemas.microsoft.com/office/drawing/2014/main" id="{DDCCBD9A-77FB-D80A-B3BA-1F268B216832}"/>
                </a:ext>
              </a:extLst>
            </p:cNvPr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234;p87">
              <a:extLst>
                <a:ext uri="{FF2B5EF4-FFF2-40B4-BE49-F238E27FC236}">
                  <a16:creationId xmlns:a16="http://schemas.microsoft.com/office/drawing/2014/main" id="{0ECBE3C3-48A9-6549-280A-9DDE81E37B97}"/>
                </a:ext>
              </a:extLst>
            </p:cNvPr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235;p87">
              <a:extLst>
                <a:ext uri="{FF2B5EF4-FFF2-40B4-BE49-F238E27FC236}">
                  <a16:creationId xmlns:a16="http://schemas.microsoft.com/office/drawing/2014/main" id="{C51B03A3-965F-BE4F-A803-25E738BDD24F}"/>
                </a:ext>
              </a:extLst>
            </p:cNvPr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236;p87">
              <a:extLst>
                <a:ext uri="{FF2B5EF4-FFF2-40B4-BE49-F238E27FC236}">
                  <a16:creationId xmlns:a16="http://schemas.microsoft.com/office/drawing/2014/main" id="{7C21A2DB-4261-D15A-66AC-51E269D7D897}"/>
                </a:ext>
              </a:extLst>
            </p:cNvPr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237;p87">
              <a:extLst>
                <a:ext uri="{FF2B5EF4-FFF2-40B4-BE49-F238E27FC236}">
                  <a16:creationId xmlns:a16="http://schemas.microsoft.com/office/drawing/2014/main" id="{56D3CDAD-3400-0BA0-FB0B-EA59959A35F0}"/>
                </a:ext>
              </a:extLst>
            </p:cNvPr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238;p87">
              <a:extLst>
                <a:ext uri="{FF2B5EF4-FFF2-40B4-BE49-F238E27FC236}">
                  <a16:creationId xmlns:a16="http://schemas.microsoft.com/office/drawing/2014/main" id="{884482F2-D2A4-D650-4AAD-3FB625E4AF5B}"/>
                </a:ext>
              </a:extLst>
            </p:cNvPr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7" name="Connector: Curved 9">
            <a:extLst>
              <a:ext uri="{FF2B5EF4-FFF2-40B4-BE49-F238E27FC236}">
                <a16:creationId xmlns:a16="http://schemas.microsoft.com/office/drawing/2014/main" id="{B5A8DEE9-F97F-F053-1515-0BFF460CAEF7}"/>
              </a:ext>
            </a:extLst>
          </p:cNvPr>
          <p:cNvCxnSpPr>
            <a:cxnSpLocks/>
          </p:cNvCxnSpPr>
          <p:nvPr/>
        </p:nvCxnSpPr>
        <p:spPr>
          <a:xfrm flipV="1">
            <a:off x="4233045" y="3274828"/>
            <a:ext cx="1948116" cy="950211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54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8"/>
          <p:cNvSpPr txBox="1">
            <a:spLocks noGrp="1"/>
          </p:cNvSpPr>
          <p:nvPr>
            <p:ph type="title"/>
          </p:nvPr>
        </p:nvSpPr>
        <p:spPr>
          <a:xfrm>
            <a:off x="713250" y="12442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</a:rPr>
              <a:t>Thành viên </a:t>
            </a:r>
            <a:endParaRPr>
              <a:latin typeface="Montserrat" pitchFamily="2" charset="77"/>
            </a:endParaRPr>
          </a:p>
        </p:txBody>
      </p:sp>
      <p:sp>
        <p:nvSpPr>
          <p:cNvPr id="560" name="Google Shape;560;p58"/>
          <p:cNvSpPr txBox="1">
            <a:spLocks noGrp="1"/>
          </p:cNvSpPr>
          <p:nvPr>
            <p:ph type="subTitle" idx="1"/>
          </p:nvPr>
        </p:nvSpPr>
        <p:spPr>
          <a:xfrm>
            <a:off x="1562665" y="4512357"/>
            <a:ext cx="21573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</a:rPr>
              <a:t>46.01.104.118</a:t>
            </a:r>
            <a:endParaRPr>
              <a:latin typeface="Montserrat" pitchFamily="2" charset="77"/>
            </a:endParaRPr>
          </a:p>
        </p:txBody>
      </p:sp>
      <p:sp>
        <p:nvSpPr>
          <p:cNvPr id="561" name="Google Shape;561;p58"/>
          <p:cNvSpPr txBox="1">
            <a:spLocks noGrp="1"/>
          </p:cNvSpPr>
          <p:nvPr>
            <p:ph type="subTitle" idx="2"/>
          </p:nvPr>
        </p:nvSpPr>
        <p:spPr>
          <a:xfrm>
            <a:off x="1341640" y="4124256"/>
            <a:ext cx="259935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</a:rPr>
              <a:t>Phạm Vương </a:t>
            </a:r>
            <a:r>
              <a:rPr lang="en" b="1" u="sng">
                <a:latin typeface="Montserrat" pitchFamily="2" charset="77"/>
              </a:rPr>
              <a:t>Nghĩa</a:t>
            </a:r>
            <a:endParaRPr b="1" u="sng">
              <a:latin typeface="Montserrat" pitchFamily="2" charset="77"/>
            </a:endParaRPr>
          </a:p>
        </p:txBody>
      </p:sp>
      <p:sp>
        <p:nvSpPr>
          <p:cNvPr id="562" name="Google Shape;562;p58"/>
          <p:cNvSpPr txBox="1">
            <a:spLocks noGrp="1"/>
          </p:cNvSpPr>
          <p:nvPr>
            <p:ph type="subTitle" idx="3"/>
          </p:nvPr>
        </p:nvSpPr>
        <p:spPr>
          <a:xfrm>
            <a:off x="5748875" y="4512357"/>
            <a:ext cx="21573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</a:rPr>
              <a:t>46.01.104.093</a:t>
            </a:r>
            <a:endParaRPr>
              <a:latin typeface="Montserrat" pitchFamily="2" charset="77"/>
            </a:endParaRPr>
          </a:p>
        </p:txBody>
      </p:sp>
      <p:sp>
        <p:nvSpPr>
          <p:cNvPr id="563" name="Google Shape;563;p58"/>
          <p:cNvSpPr txBox="1">
            <a:spLocks noGrp="1"/>
          </p:cNvSpPr>
          <p:nvPr>
            <p:ph type="subTitle" idx="4"/>
          </p:nvPr>
        </p:nvSpPr>
        <p:spPr>
          <a:xfrm>
            <a:off x="5398369" y="4108839"/>
            <a:ext cx="2789623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 pitchFamily="2" charset="77"/>
              </a:rPr>
              <a:t>Nguyễn Thị Thuỳ </a:t>
            </a:r>
            <a:r>
              <a:rPr lang="en" b="1" u="sng">
                <a:latin typeface="Montserrat" pitchFamily="2" charset="77"/>
              </a:rPr>
              <a:t>Linh</a:t>
            </a:r>
            <a:endParaRPr b="1" u="sng">
              <a:latin typeface="Montserrat" pitchFamily="2" charset="77"/>
            </a:endParaRPr>
          </a:p>
        </p:txBody>
      </p:sp>
      <p:sp>
        <p:nvSpPr>
          <p:cNvPr id="9" name="Google Shape;833;p50">
            <a:extLst>
              <a:ext uri="{FF2B5EF4-FFF2-40B4-BE49-F238E27FC236}">
                <a16:creationId xmlns:a16="http://schemas.microsoft.com/office/drawing/2014/main" id="{4EBEB27F-0B0A-B14D-F0C5-D663B694455C}"/>
              </a:ext>
            </a:extLst>
          </p:cNvPr>
          <p:cNvSpPr/>
          <p:nvPr/>
        </p:nvSpPr>
        <p:spPr>
          <a:xfrm>
            <a:off x="993995" y="1098435"/>
            <a:ext cx="3259797" cy="296513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9779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5DA0E8-3E53-68E0-0CA8-0E70A2F72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90" y="971934"/>
            <a:ext cx="2937650" cy="29651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63500" cap="rnd">
            <a:noFill/>
          </a:ln>
          <a:effectLst>
            <a:outerShdw blurRad="321924" dist="292100" dir="13500000" sx="1333" sy="1333" rotWithShape="0">
              <a:schemeClr val="tx2">
                <a:lumMod val="95000"/>
                <a:alpha val="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Google Shape;832;p50">
            <a:extLst>
              <a:ext uri="{FF2B5EF4-FFF2-40B4-BE49-F238E27FC236}">
                <a16:creationId xmlns:a16="http://schemas.microsoft.com/office/drawing/2014/main" id="{D8D73D97-40C5-E9CE-236A-75B1711CF635}"/>
              </a:ext>
            </a:extLst>
          </p:cNvPr>
          <p:cNvSpPr/>
          <p:nvPr/>
        </p:nvSpPr>
        <p:spPr>
          <a:xfrm>
            <a:off x="4973326" y="1376970"/>
            <a:ext cx="3076074" cy="2560096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bg1">
              <a:alpha val="4187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D309931-C9ED-1165-5484-B891E3739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51" y="970470"/>
            <a:ext cx="2789624" cy="286502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chemeClr val="tx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747;p47">
            <a:extLst>
              <a:ext uri="{FF2B5EF4-FFF2-40B4-BE49-F238E27FC236}">
                <a16:creationId xmlns:a16="http://schemas.microsoft.com/office/drawing/2014/main" id="{56F5EBE5-ADAD-B2EA-F265-A19F7C422EC0}"/>
              </a:ext>
            </a:extLst>
          </p:cNvPr>
          <p:cNvSpPr/>
          <p:nvPr/>
        </p:nvSpPr>
        <p:spPr>
          <a:xfrm>
            <a:off x="3065831" y="20576"/>
            <a:ext cx="2789623" cy="712775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10">
              <a:schemeClr val="tx1">
                <a:lumMod val="48000"/>
              </a:schemeClr>
            </a:gs>
            <a:gs pos="68979">
              <a:srgbClr val="45463D"/>
            </a:gs>
            <a:gs pos="33000">
              <a:schemeClr val="tx1"/>
            </a:gs>
            <a:gs pos="0">
              <a:srgbClr val="381101"/>
            </a:gs>
            <a:gs pos="100000">
              <a:schemeClr val="tx1">
                <a:lumMod val="75000"/>
                <a:lumOff val="25000"/>
              </a:schemeClr>
            </a:gs>
          </a:gsLst>
          <a:lin ang="18900044" scaled="0"/>
        </a:grad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7"/>
          <p:cNvSpPr txBox="1">
            <a:spLocks noGrp="1"/>
          </p:cNvSpPr>
          <p:nvPr>
            <p:ph type="title"/>
          </p:nvPr>
        </p:nvSpPr>
        <p:spPr>
          <a:xfrm>
            <a:off x="2200200" y="539500"/>
            <a:ext cx="47436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50000"/>
                    <a:lumOff val="50000"/>
                  </a:schemeClr>
                </a:solidFill>
              </a:rPr>
              <a:t>THANKS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0" name="Google Shape;700;p67"/>
          <p:cNvSpPr txBox="1">
            <a:spLocks noGrp="1"/>
          </p:cNvSpPr>
          <p:nvPr>
            <p:ph type="subTitle" idx="1"/>
          </p:nvPr>
        </p:nvSpPr>
        <p:spPr>
          <a:xfrm>
            <a:off x="2336400" y="2286150"/>
            <a:ext cx="44712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50000"/>
                    <a:lumOff val="50000"/>
                  </a:schemeClr>
                </a:solidFill>
              </a:rPr>
              <a:t>youremail@freepik.com 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50000"/>
                    <a:lumOff val="50000"/>
                  </a:schemeClr>
                </a:solidFill>
              </a:rPr>
              <a:t>+91  620 421 838 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50000"/>
                    <a:lumOff val="50000"/>
                  </a:schemeClr>
                </a:solidFill>
              </a:rPr>
              <a:t>yourcompany.com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1" name="Google Shape;701;p67"/>
          <p:cNvSpPr txBox="1">
            <a:spLocks noGrp="1"/>
          </p:cNvSpPr>
          <p:nvPr>
            <p:ph type="subTitle" idx="2"/>
          </p:nvPr>
        </p:nvSpPr>
        <p:spPr>
          <a:xfrm>
            <a:off x="2336403" y="1762950"/>
            <a:ext cx="44712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tx1">
                    <a:lumMod val="50000"/>
                    <a:lumOff val="50000"/>
                  </a:schemeClr>
                </a:solidFill>
              </a:rPr>
              <a:t>DO YOU HAVE ANY QUESTIONS?</a:t>
            </a:r>
            <a:endParaRPr u="sng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2" name="Google Shape;702;p67"/>
          <p:cNvSpPr txBox="1"/>
          <p:nvPr/>
        </p:nvSpPr>
        <p:spPr>
          <a:xfrm>
            <a:off x="3072000" y="4297696"/>
            <a:ext cx="30000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tx1">
                    <a:lumMod val="50000"/>
                    <a:lumOff val="50000"/>
                  </a:schemeClr>
                </a:solidFill>
                <a:latin typeface="Archivo"/>
                <a:ea typeface="Archivo"/>
                <a:cs typeface="Archivo"/>
                <a:sym typeface="Archivo"/>
              </a:rPr>
              <a:t>Please keep this slide for attribution</a:t>
            </a:r>
            <a:endParaRPr sz="1200">
              <a:solidFill>
                <a:schemeClr val="tx1">
                  <a:lumMod val="50000"/>
                  <a:lumOff val="50000"/>
                </a:schemeClr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705" name="Google Shape;705;p67"/>
          <p:cNvGrpSpPr/>
          <p:nvPr/>
        </p:nvGrpSpPr>
        <p:grpSpPr>
          <a:xfrm>
            <a:off x="4876001" y="3296852"/>
            <a:ext cx="349464" cy="349464"/>
            <a:chOff x="1379798" y="1723250"/>
            <a:chExt cx="397887" cy="397887"/>
          </a:xfrm>
        </p:grpSpPr>
        <p:sp>
          <p:nvSpPr>
            <p:cNvPr id="706" name="Google Shape;706;p67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07" name="Google Shape;707;p67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08" name="Google Shape;708;p67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09" name="Google Shape;709;p67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10" name="Google Shape;710;p67"/>
          <p:cNvGrpSpPr/>
          <p:nvPr/>
        </p:nvGrpSpPr>
        <p:grpSpPr>
          <a:xfrm>
            <a:off x="3918534" y="3296852"/>
            <a:ext cx="349482" cy="349464"/>
            <a:chOff x="266768" y="1721375"/>
            <a:chExt cx="397907" cy="397887"/>
          </a:xfrm>
        </p:grpSpPr>
        <p:sp>
          <p:nvSpPr>
            <p:cNvPr id="711" name="Google Shape;711;p67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12" name="Google Shape;712;p67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13" name="Google Shape;713;p67"/>
          <p:cNvGrpSpPr/>
          <p:nvPr/>
        </p:nvGrpSpPr>
        <p:grpSpPr>
          <a:xfrm>
            <a:off x="4397285" y="3296852"/>
            <a:ext cx="349445" cy="349464"/>
            <a:chOff x="864491" y="1723250"/>
            <a:chExt cx="397866" cy="397887"/>
          </a:xfrm>
        </p:grpSpPr>
        <p:sp>
          <p:nvSpPr>
            <p:cNvPr id="714" name="Google Shape;714;p67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15" name="Google Shape;715;p67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16" name="Google Shape;716;p67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3" name="Google Shape;2693;p41"/>
          <p:cNvCxnSpPr>
            <a:stCxn id="2694" idx="6"/>
            <a:endCxn id="2695" idx="2"/>
          </p:cNvCxnSpPr>
          <p:nvPr/>
        </p:nvCxnSpPr>
        <p:spPr>
          <a:xfrm>
            <a:off x="5981121" y="3123634"/>
            <a:ext cx="1745422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6" name="Google Shape;2696;p41"/>
          <p:cNvCxnSpPr>
            <a:stCxn id="2697" idx="6"/>
            <a:endCxn id="2694" idx="2"/>
          </p:cNvCxnSpPr>
          <p:nvPr/>
        </p:nvCxnSpPr>
        <p:spPr>
          <a:xfrm>
            <a:off x="3718778" y="3119675"/>
            <a:ext cx="1706443" cy="3959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8" name="Google Shape;2698;p41"/>
          <p:cNvCxnSpPr>
            <a:stCxn id="2699" idx="6"/>
            <a:endCxn id="2697" idx="2"/>
          </p:cNvCxnSpPr>
          <p:nvPr/>
        </p:nvCxnSpPr>
        <p:spPr>
          <a:xfrm flipV="1">
            <a:off x="1412918" y="3119675"/>
            <a:ext cx="1749960" cy="335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1" name="Google Shape;2701;p41"/>
          <p:cNvSpPr txBox="1"/>
          <p:nvPr/>
        </p:nvSpPr>
        <p:spPr>
          <a:xfrm>
            <a:off x="20661" y="3537282"/>
            <a:ext cx="2228614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 pitchFamily="2" charset="77"/>
                <a:ea typeface="Bebas Neue"/>
                <a:cs typeface="Bebas Neue"/>
                <a:sym typeface="Bebas Neue"/>
              </a:rPr>
              <a:t>Nhân viên bán h</a:t>
            </a:r>
            <a:r>
              <a:rPr lang="en-US" sz="2400">
                <a:solidFill>
                  <a:schemeClr val="lt1"/>
                </a:solidFill>
                <a:latin typeface="Montserrat" pitchFamily="2" charset="77"/>
                <a:ea typeface="Bebas Neue"/>
                <a:cs typeface="Bebas Neue"/>
                <a:sym typeface="Bebas Neue"/>
              </a:rPr>
              <a:t>àng</a:t>
            </a:r>
            <a:endParaRPr sz="2400">
              <a:solidFill>
                <a:schemeClr val="lt1"/>
              </a:solidFill>
              <a:latin typeface="Montserrat" pitchFamily="2" charset="77"/>
              <a:ea typeface="Bebas Neue"/>
              <a:cs typeface="Bebas Neue"/>
              <a:sym typeface="Bebas Neue"/>
            </a:endParaRPr>
          </a:p>
        </p:txBody>
      </p:sp>
      <p:sp>
        <p:nvSpPr>
          <p:cNvPr id="2703" name="Google Shape;2703;p41"/>
          <p:cNvSpPr txBox="1"/>
          <p:nvPr/>
        </p:nvSpPr>
        <p:spPr>
          <a:xfrm>
            <a:off x="2711983" y="2058350"/>
            <a:ext cx="145769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 pitchFamily="2" charset="77"/>
                <a:ea typeface="Bebas Neue"/>
                <a:cs typeface="Bebas Neue"/>
                <a:sym typeface="Bebas Neue"/>
              </a:rPr>
              <a:t>Quản lý</a:t>
            </a:r>
            <a:endParaRPr sz="2400">
              <a:solidFill>
                <a:schemeClr val="lt1"/>
              </a:solidFill>
              <a:latin typeface="Montserrat" pitchFamily="2" charset="77"/>
              <a:ea typeface="Bebas Neue"/>
              <a:cs typeface="Bebas Neue"/>
              <a:sym typeface="Bebas Neue"/>
            </a:endParaRPr>
          </a:p>
        </p:txBody>
      </p:sp>
      <p:sp>
        <p:nvSpPr>
          <p:cNvPr id="2706" name="Google Shape;2706;p41"/>
          <p:cNvSpPr txBox="1"/>
          <p:nvPr/>
        </p:nvSpPr>
        <p:spPr>
          <a:xfrm>
            <a:off x="7187049" y="1434859"/>
            <a:ext cx="1265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 pitchFamily="2" charset="77"/>
              <a:ea typeface="Bebas Neue"/>
              <a:cs typeface="Bebas Neue"/>
              <a:sym typeface="Bebas Neue"/>
            </a:endParaRPr>
          </a:p>
        </p:txBody>
      </p:sp>
      <p:sp>
        <p:nvSpPr>
          <p:cNvPr id="2707" name="Google Shape;2707;p41"/>
          <p:cNvSpPr txBox="1"/>
          <p:nvPr/>
        </p:nvSpPr>
        <p:spPr>
          <a:xfrm>
            <a:off x="4266983" y="3597914"/>
            <a:ext cx="277451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 pitchFamily="2" charset="77"/>
                <a:ea typeface="Bebas Neue"/>
                <a:cs typeface="Bebas Neue"/>
                <a:sym typeface="Bebas Neue"/>
              </a:rPr>
              <a:t>Khách hàng</a:t>
            </a:r>
            <a:endParaRPr sz="2400">
              <a:solidFill>
                <a:schemeClr val="lt1"/>
              </a:solidFill>
              <a:latin typeface="Montserrat" pitchFamily="2" charset="77"/>
              <a:ea typeface="Bebas Neue"/>
              <a:cs typeface="Bebas Neue"/>
              <a:sym typeface="Bebas Neue"/>
            </a:endParaRPr>
          </a:p>
        </p:txBody>
      </p:sp>
      <p:sp>
        <p:nvSpPr>
          <p:cNvPr id="2699" name="Google Shape;2699;p41"/>
          <p:cNvSpPr/>
          <p:nvPr/>
        </p:nvSpPr>
        <p:spPr>
          <a:xfrm>
            <a:off x="857018" y="2845075"/>
            <a:ext cx="555900" cy="555900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sp>
        <p:nvSpPr>
          <p:cNvPr id="2697" name="Google Shape;2697;p41"/>
          <p:cNvSpPr/>
          <p:nvPr/>
        </p:nvSpPr>
        <p:spPr>
          <a:xfrm>
            <a:off x="3162878" y="2841725"/>
            <a:ext cx="555900" cy="555900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sp>
        <p:nvSpPr>
          <p:cNvPr id="2694" name="Google Shape;2694;p41"/>
          <p:cNvSpPr/>
          <p:nvPr/>
        </p:nvSpPr>
        <p:spPr>
          <a:xfrm>
            <a:off x="5425221" y="2845684"/>
            <a:ext cx="555900" cy="555900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sp>
        <p:nvSpPr>
          <p:cNvPr id="2695" name="Google Shape;2695;p41"/>
          <p:cNvSpPr/>
          <p:nvPr/>
        </p:nvSpPr>
        <p:spPr>
          <a:xfrm>
            <a:off x="7726543" y="2845684"/>
            <a:ext cx="555900" cy="555900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sp>
        <p:nvSpPr>
          <p:cNvPr id="22" name="Google Shape;251;p44">
            <a:extLst>
              <a:ext uri="{FF2B5EF4-FFF2-40B4-BE49-F238E27FC236}">
                <a16:creationId xmlns:a16="http://schemas.microsoft.com/office/drawing/2014/main" id="{085DB996-7C78-3B30-696A-30ABB5369446}"/>
              </a:ext>
            </a:extLst>
          </p:cNvPr>
          <p:cNvSpPr/>
          <p:nvPr/>
        </p:nvSpPr>
        <p:spPr>
          <a:xfrm rot="5400000">
            <a:off x="355314" y="-2389728"/>
            <a:ext cx="3787925" cy="5651368"/>
          </a:xfrm>
          <a:custGeom>
            <a:avLst/>
            <a:gdLst/>
            <a:ahLst/>
            <a:cxnLst/>
            <a:rect l="l" t="t" r="r" b="b"/>
            <a:pathLst>
              <a:path w="23334" h="34813" extrusionOk="0">
                <a:moveTo>
                  <a:pt x="8822" y="0"/>
                </a:moveTo>
                <a:lnTo>
                  <a:pt x="8822" y="11830"/>
                </a:lnTo>
                <a:cubicBezTo>
                  <a:pt x="3734" y="13108"/>
                  <a:pt x="0" y="17695"/>
                  <a:pt x="0" y="23133"/>
                </a:cubicBezTo>
                <a:cubicBezTo>
                  <a:pt x="0" y="29600"/>
                  <a:pt x="5213" y="34813"/>
                  <a:pt x="11654" y="34813"/>
                </a:cubicBezTo>
                <a:cubicBezTo>
                  <a:pt x="18095" y="34813"/>
                  <a:pt x="23334" y="29600"/>
                  <a:pt x="23334" y="23133"/>
                </a:cubicBezTo>
                <a:cubicBezTo>
                  <a:pt x="23334" y="17695"/>
                  <a:pt x="19574" y="13108"/>
                  <a:pt x="14511" y="11830"/>
                </a:cubicBezTo>
                <a:lnTo>
                  <a:pt x="14511" y="0"/>
                </a:lnTo>
                <a:close/>
              </a:path>
            </a:pathLst>
          </a:custGeom>
          <a:gradFill>
            <a:gsLst>
              <a:gs pos="62000">
                <a:srgbClr val="2F95A1"/>
              </a:gs>
              <a:gs pos="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8FE522-2B38-E020-65A8-D7927E9DE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31" y="149606"/>
            <a:ext cx="4875002" cy="572700"/>
          </a:xfrm>
          <a:noFill/>
          <a:ln>
            <a:noFill/>
          </a:ln>
        </p:spPr>
        <p:txBody>
          <a:bodyPr/>
          <a:lstStyle/>
          <a:p>
            <a:r>
              <a:rPr lang="en-VN" b="1">
                <a:solidFill>
                  <a:srgbClr val="FFC000"/>
                </a:solidFill>
                <a:latin typeface="Montserrat" pitchFamily="2" charset="77"/>
              </a:rPr>
              <a:t>Mô tả yêu cầu bài toán </a:t>
            </a:r>
          </a:p>
        </p:txBody>
      </p:sp>
      <p:grpSp>
        <p:nvGrpSpPr>
          <p:cNvPr id="27" name="Google Shape;2682;p40">
            <a:extLst>
              <a:ext uri="{FF2B5EF4-FFF2-40B4-BE49-F238E27FC236}">
                <a16:creationId xmlns:a16="http://schemas.microsoft.com/office/drawing/2014/main" id="{C48988D7-A0E8-F872-916F-2BB395BAAF09}"/>
              </a:ext>
            </a:extLst>
          </p:cNvPr>
          <p:cNvGrpSpPr/>
          <p:nvPr/>
        </p:nvGrpSpPr>
        <p:grpSpPr>
          <a:xfrm rot="10800000">
            <a:off x="7363161" y="4255473"/>
            <a:ext cx="1339428" cy="646295"/>
            <a:chOff x="5747281" y="232051"/>
            <a:chExt cx="1696122" cy="818406"/>
          </a:xfrm>
        </p:grpSpPr>
        <p:sp>
          <p:nvSpPr>
            <p:cNvPr id="28" name="Google Shape;2683;p40">
              <a:extLst>
                <a:ext uri="{FF2B5EF4-FFF2-40B4-BE49-F238E27FC236}">
                  <a16:creationId xmlns:a16="http://schemas.microsoft.com/office/drawing/2014/main" id="{73D2B75B-B3DD-1A8E-9094-BE55357A43EF}"/>
                </a:ext>
              </a:extLst>
            </p:cNvPr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84;p40">
              <a:extLst>
                <a:ext uri="{FF2B5EF4-FFF2-40B4-BE49-F238E27FC236}">
                  <a16:creationId xmlns:a16="http://schemas.microsoft.com/office/drawing/2014/main" id="{38B85677-951F-A681-D4B9-172412FD8CC0}"/>
                </a:ext>
              </a:extLst>
            </p:cNvPr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85;p40">
              <a:extLst>
                <a:ext uri="{FF2B5EF4-FFF2-40B4-BE49-F238E27FC236}">
                  <a16:creationId xmlns:a16="http://schemas.microsoft.com/office/drawing/2014/main" id="{5D801D6D-4B58-AF8D-E09B-63932602F263}"/>
                </a:ext>
              </a:extLst>
            </p:cNvPr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86;p40">
              <a:extLst>
                <a:ext uri="{FF2B5EF4-FFF2-40B4-BE49-F238E27FC236}">
                  <a16:creationId xmlns:a16="http://schemas.microsoft.com/office/drawing/2014/main" id="{D85823FB-B1D6-3A21-223B-5283BCBF24EF}"/>
                </a:ext>
              </a:extLst>
            </p:cNvPr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87;p40">
              <a:extLst>
                <a:ext uri="{FF2B5EF4-FFF2-40B4-BE49-F238E27FC236}">
                  <a16:creationId xmlns:a16="http://schemas.microsoft.com/office/drawing/2014/main" id="{9144B946-2967-B211-55E4-27FC07662F6D}"/>
                </a:ext>
              </a:extLst>
            </p:cNvPr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88;p40">
              <a:extLst>
                <a:ext uri="{FF2B5EF4-FFF2-40B4-BE49-F238E27FC236}">
                  <a16:creationId xmlns:a16="http://schemas.microsoft.com/office/drawing/2014/main" id="{1804E1C7-519E-866C-8C22-A720904C074D}"/>
                </a:ext>
              </a:extLst>
            </p:cNvPr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2707;p41">
            <a:extLst>
              <a:ext uri="{FF2B5EF4-FFF2-40B4-BE49-F238E27FC236}">
                <a16:creationId xmlns:a16="http://schemas.microsoft.com/office/drawing/2014/main" id="{CDED68D3-28BD-E7C1-E0F2-A3DD1AFF290F}"/>
              </a:ext>
            </a:extLst>
          </p:cNvPr>
          <p:cNvSpPr txBox="1"/>
          <p:nvPr/>
        </p:nvSpPr>
        <p:spPr>
          <a:xfrm>
            <a:off x="6542803" y="2058350"/>
            <a:ext cx="277451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 pitchFamily="2" charset="77"/>
                <a:ea typeface="Bebas Neue"/>
                <a:cs typeface="Bebas Neue"/>
                <a:sym typeface="Bebas Neue"/>
              </a:rPr>
              <a:t>Nhà cung cấp</a:t>
            </a:r>
            <a:endParaRPr sz="2400">
              <a:solidFill>
                <a:schemeClr val="lt1"/>
              </a:solidFill>
              <a:latin typeface="Montserrat" pitchFamily="2" charset="77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/>
          <p:nvPr/>
        </p:nvSpPr>
        <p:spPr>
          <a:xfrm>
            <a:off x="2678037" y="-2601251"/>
            <a:ext cx="3787925" cy="5651368"/>
          </a:xfrm>
          <a:custGeom>
            <a:avLst/>
            <a:gdLst/>
            <a:ahLst/>
            <a:cxnLst/>
            <a:rect l="l" t="t" r="r" b="b"/>
            <a:pathLst>
              <a:path w="23334" h="34813" extrusionOk="0">
                <a:moveTo>
                  <a:pt x="8822" y="0"/>
                </a:moveTo>
                <a:lnTo>
                  <a:pt x="8822" y="11830"/>
                </a:lnTo>
                <a:cubicBezTo>
                  <a:pt x="3734" y="13108"/>
                  <a:pt x="0" y="17695"/>
                  <a:pt x="0" y="23133"/>
                </a:cubicBezTo>
                <a:cubicBezTo>
                  <a:pt x="0" y="29600"/>
                  <a:pt x="5213" y="34813"/>
                  <a:pt x="11654" y="34813"/>
                </a:cubicBezTo>
                <a:cubicBezTo>
                  <a:pt x="18095" y="34813"/>
                  <a:pt x="23334" y="29600"/>
                  <a:pt x="23334" y="23133"/>
                </a:cubicBezTo>
                <a:cubicBezTo>
                  <a:pt x="23334" y="17695"/>
                  <a:pt x="19574" y="13108"/>
                  <a:pt x="14511" y="11830"/>
                </a:cubicBezTo>
                <a:lnTo>
                  <a:pt x="14511" y="0"/>
                </a:lnTo>
                <a:close/>
              </a:path>
            </a:pathLst>
          </a:custGeom>
          <a:gradFill>
            <a:gsLst>
              <a:gs pos="91995">
                <a:srgbClr val="3681B0"/>
              </a:gs>
              <a:gs pos="83989">
                <a:srgbClr val="3178A4"/>
              </a:gs>
              <a:gs pos="70016">
                <a:srgbClr val="296990"/>
              </a:gs>
              <a:gs pos="65013">
                <a:srgbClr val="266489"/>
              </a:gs>
              <a:gs pos="100000">
                <a:srgbClr val="225B7D"/>
              </a:gs>
              <a:gs pos="21993">
                <a:srgbClr val="0F344A"/>
              </a:gs>
              <a:gs pos="11956">
                <a:srgbClr val="0A293B"/>
              </a:gs>
              <a:gs pos="8000">
                <a:srgbClr val="082535"/>
              </a:gs>
              <a:gs pos="0">
                <a:schemeClr val="bg1">
                  <a:lumMod val="10000"/>
                </a:schemeClr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grpSp>
        <p:nvGrpSpPr>
          <p:cNvPr id="6" name="Google Shape;3211;p58">
            <a:extLst>
              <a:ext uri="{FF2B5EF4-FFF2-40B4-BE49-F238E27FC236}">
                <a16:creationId xmlns:a16="http://schemas.microsoft.com/office/drawing/2014/main" id="{F747BFDE-DBFF-B8B2-679B-FF549B17A64F}"/>
              </a:ext>
            </a:extLst>
          </p:cNvPr>
          <p:cNvGrpSpPr/>
          <p:nvPr/>
        </p:nvGrpSpPr>
        <p:grpSpPr>
          <a:xfrm rot="16200000">
            <a:off x="0" y="0"/>
            <a:ext cx="1670784" cy="3717113"/>
            <a:chOff x="6052525" y="4"/>
            <a:chExt cx="1670784" cy="3717113"/>
          </a:xfrm>
        </p:grpSpPr>
        <p:sp>
          <p:nvSpPr>
            <p:cNvPr id="7" name="Google Shape;3212;p58">
              <a:extLst>
                <a:ext uri="{FF2B5EF4-FFF2-40B4-BE49-F238E27FC236}">
                  <a16:creationId xmlns:a16="http://schemas.microsoft.com/office/drawing/2014/main" id="{130D268E-E752-C0C0-2A42-16313BF9DA40}"/>
                </a:ext>
              </a:extLst>
            </p:cNvPr>
            <p:cNvSpPr/>
            <p:nvPr/>
          </p:nvSpPr>
          <p:spPr>
            <a:xfrm>
              <a:off x="6052525" y="4"/>
              <a:ext cx="31224" cy="3717113"/>
            </a:xfrm>
            <a:custGeom>
              <a:avLst/>
              <a:gdLst/>
              <a:ahLst/>
              <a:cxnLst/>
              <a:rect l="l" t="t" r="r" b="b"/>
              <a:pathLst>
                <a:path w="145" h="17262" extrusionOk="0">
                  <a:moveTo>
                    <a:pt x="70" y="0"/>
                  </a:moveTo>
                  <a:cubicBezTo>
                    <a:pt x="35" y="0"/>
                    <a:pt x="1" y="39"/>
                    <a:pt x="1" y="74"/>
                  </a:cubicBezTo>
                  <a:cubicBezTo>
                    <a:pt x="1" y="109"/>
                    <a:pt x="35" y="148"/>
                    <a:pt x="70" y="148"/>
                  </a:cubicBezTo>
                  <a:cubicBezTo>
                    <a:pt x="109" y="148"/>
                    <a:pt x="144" y="109"/>
                    <a:pt x="144" y="74"/>
                  </a:cubicBezTo>
                  <a:cubicBezTo>
                    <a:pt x="144" y="39"/>
                    <a:pt x="109" y="0"/>
                    <a:pt x="70" y="0"/>
                  </a:cubicBezTo>
                  <a:close/>
                  <a:moveTo>
                    <a:pt x="70" y="292"/>
                  </a:moveTo>
                  <a:cubicBezTo>
                    <a:pt x="35" y="292"/>
                    <a:pt x="1" y="327"/>
                    <a:pt x="1" y="366"/>
                  </a:cubicBezTo>
                  <a:cubicBezTo>
                    <a:pt x="1" y="400"/>
                    <a:pt x="35" y="435"/>
                    <a:pt x="70" y="435"/>
                  </a:cubicBezTo>
                  <a:cubicBezTo>
                    <a:pt x="109" y="435"/>
                    <a:pt x="144" y="400"/>
                    <a:pt x="144" y="366"/>
                  </a:cubicBezTo>
                  <a:cubicBezTo>
                    <a:pt x="144" y="327"/>
                    <a:pt x="109" y="292"/>
                    <a:pt x="70" y="292"/>
                  </a:cubicBezTo>
                  <a:close/>
                  <a:moveTo>
                    <a:pt x="70" y="583"/>
                  </a:moveTo>
                  <a:cubicBezTo>
                    <a:pt x="35" y="583"/>
                    <a:pt x="1" y="618"/>
                    <a:pt x="1" y="653"/>
                  </a:cubicBezTo>
                  <a:cubicBezTo>
                    <a:pt x="1" y="692"/>
                    <a:pt x="35" y="727"/>
                    <a:pt x="70" y="727"/>
                  </a:cubicBezTo>
                  <a:cubicBezTo>
                    <a:pt x="109" y="727"/>
                    <a:pt x="144" y="692"/>
                    <a:pt x="144" y="653"/>
                  </a:cubicBezTo>
                  <a:cubicBezTo>
                    <a:pt x="144" y="618"/>
                    <a:pt x="109" y="583"/>
                    <a:pt x="70" y="583"/>
                  </a:cubicBezTo>
                  <a:close/>
                  <a:moveTo>
                    <a:pt x="70" y="870"/>
                  </a:moveTo>
                  <a:cubicBezTo>
                    <a:pt x="35" y="870"/>
                    <a:pt x="1" y="910"/>
                    <a:pt x="1" y="944"/>
                  </a:cubicBezTo>
                  <a:cubicBezTo>
                    <a:pt x="1" y="979"/>
                    <a:pt x="35" y="1018"/>
                    <a:pt x="70" y="1018"/>
                  </a:cubicBezTo>
                  <a:cubicBezTo>
                    <a:pt x="109" y="1018"/>
                    <a:pt x="144" y="979"/>
                    <a:pt x="144" y="944"/>
                  </a:cubicBezTo>
                  <a:cubicBezTo>
                    <a:pt x="144" y="910"/>
                    <a:pt x="109" y="870"/>
                    <a:pt x="70" y="870"/>
                  </a:cubicBezTo>
                  <a:close/>
                  <a:moveTo>
                    <a:pt x="70" y="1162"/>
                  </a:moveTo>
                  <a:cubicBezTo>
                    <a:pt x="35" y="1162"/>
                    <a:pt x="1" y="1197"/>
                    <a:pt x="1" y="1236"/>
                  </a:cubicBezTo>
                  <a:cubicBezTo>
                    <a:pt x="1" y="1271"/>
                    <a:pt x="35" y="1306"/>
                    <a:pt x="70" y="1306"/>
                  </a:cubicBezTo>
                  <a:cubicBezTo>
                    <a:pt x="109" y="1306"/>
                    <a:pt x="144" y="1271"/>
                    <a:pt x="144" y="1236"/>
                  </a:cubicBezTo>
                  <a:cubicBezTo>
                    <a:pt x="144" y="1197"/>
                    <a:pt x="109" y="1162"/>
                    <a:pt x="70" y="1162"/>
                  </a:cubicBezTo>
                  <a:close/>
                  <a:moveTo>
                    <a:pt x="70" y="1453"/>
                  </a:moveTo>
                  <a:cubicBezTo>
                    <a:pt x="35" y="1453"/>
                    <a:pt x="1" y="1488"/>
                    <a:pt x="1" y="1523"/>
                  </a:cubicBezTo>
                  <a:cubicBezTo>
                    <a:pt x="1" y="1562"/>
                    <a:pt x="35" y="1597"/>
                    <a:pt x="70" y="1597"/>
                  </a:cubicBezTo>
                  <a:cubicBezTo>
                    <a:pt x="109" y="1597"/>
                    <a:pt x="144" y="1562"/>
                    <a:pt x="144" y="1523"/>
                  </a:cubicBezTo>
                  <a:cubicBezTo>
                    <a:pt x="144" y="1488"/>
                    <a:pt x="109" y="1453"/>
                    <a:pt x="70" y="1453"/>
                  </a:cubicBezTo>
                  <a:close/>
                  <a:moveTo>
                    <a:pt x="70" y="1741"/>
                  </a:moveTo>
                  <a:cubicBezTo>
                    <a:pt x="35" y="1741"/>
                    <a:pt x="1" y="1780"/>
                    <a:pt x="1" y="1815"/>
                  </a:cubicBezTo>
                  <a:cubicBezTo>
                    <a:pt x="1" y="1849"/>
                    <a:pt x="35" y="1889"/>
                    <a:pt x="70" y="1889"/>
                  </a:cubicBezTo>
                  <a:cubicBezTo>
                    <a:pt x="109" y="1889"/>
                    <a:pt x="144" y="1849"/>
                    <a:pt x="144" y="1815"/>
                  </a:cubicBezTo>
                  <a:cubicBezTo>
                    <a:pt x="144" y="1780"/>
                    <a:pt x="109" y="1741"/>
                    <a:pt x="70" y="1741"/>
                  </a:cubicBezTo>
                  <a:close/>
                  <a:moveTo>
                    <a:pt x="70" y="2032"/>
                  </a:moveTo>
                  <a:cubicBezTo>
                    <a:pt x="35" y="2032"/>
                    <a:pt x="1" y="2067"/>
                    <a:pt x="1" y="2106"/>
                  </a:cubicBezTo>
                  <a:cubicBezTo>
                    <a:pt x="1" y="2141"/>
                    <a:pt x="35" y="2176"/>
                    <a:pt x="70" y="2176"/>
                  </a:cubicBezTo>
                  <a:cubicBezTo>
                    <a:pt x="109" y="2176"/>
                    <a:pt x="144" y="2141"/>
                    <a:pt x="144" y="2106"/>
                  </a:cubicBezTo>
                  <a:cubicBezTo>
                    <a:pt x="144" y="2067"/>
                    <a:pt x="109" y="2032"/>
                    <a:pt x="70" y="2032"/>
                  </a:cubicBezTo>
                  <a:close/>
                  <a:moveTo>
                    <a:pt x="70" y="2324"/>
                  </a:moveTo>
                  <a:cubicBezTo>
                    <a:pt x="35" y="2324"/>
                    <a:pt x="1" y="2359"/>
                    <a:pt x="1" y="2393"/>
                  </a:cubicBezTo>
                  <a:cubicBezTo>
                    <a:pt x="1" y="2433"/>
                    <a:pt x="35" y="2467"/>
                    <a:pt x="70" y="2467"/>
                  </a:cubicBezTo>
                  <a:cubicBezTo>
                    <a:pt x="109" y="2467"/>
                    <a:pt x="144" y="2433"/>
                    <a:pt x="144" y="2393"/>
                  </a:cubicBezTo>
                  <a:cubicBezTo>
                    <a:pt x="144" y="2359"/>
                    <a:pt x="109" y="2324"/>
                    <a:pt x="70" y="2324"/>
                  </a:cubicBezTo>
                  <a:close/>
                  <a:moveTo>
                    <a:pt x="70" y="2611"/>
                  </a:moveTo>
                  <a:cubicBezTo>
                    <a:pt x="35" y="2611"/>
                    <a:pt x="1" y="2650"/>
                    <a:pt x="1" y="2685"/>
                  </a:cubicBezTo>
                  <a:cubicBezTo>
                    <a:pt x="1" y="2720"/>
                    <a:pt x="35" y="2759"/>
                    <a:pt x="70" y="2759"/>
                  </a:cubicBezTo>
                  <a:cubicBezTo>
                    <a:pt x="109" y="2759"/>
                    <a:pt x="144" y="2720"/>
                    <a:pt x="144" y="2685"/>
                  </a:cubicBezTo>
                  <a:cubicBezTo>
                    <a:pt x="144" y="2650"/>
                    <a:pt x="109" y="2611"/>
                    <a:pt x="70" y="2611"/>
                  </a:cubicBezTo>
                  <a:close/>
                  <a:moveTo>
                    <a:pt x="70" y="2902"/>
                  </a:moveTo>
                  <a:cubicBezTo>
                    <a:pt x="35" y="2902"/>
                    <a:pt x="1" y="2937"/>
                    <a:pt x="1" y="2976"/>
                  </a:cubicBezTo>
                  <a:cubicBezTo>
                    <a:pt x="1" y="3011"/>
                    <a:pt x="35" y="3046"/>
                    <a:pt x="70" y="3046"/>
                  </a:cubicBezTo>
                  <a:cubicBezTo>
                    <a:pt x="109" y="3046"/>
                    <a:pt x="144" y="3011"/>
                    <a:pt x="144" y="2976"/>
                  </a:cubicBezTo>
                  <a:cubicBezTo>
                    <a:pt x="144" y="2937"/>
                    <a:pt x="109" y="2902"/>
                    <a:pt x="70" y="2902"/>
                  </a:cubicBezTo>
                  <a:close/>
                  <a:moveTo>
                    <a:pt x="70" y="3194"/>
                  </a:moveTo>
                  <a:cubicBezTo>
                    <a:pt x="35" y="3194"/>
                    <a:pt x="1" y="3229"/>
                    <a:pt x="1" y="3264"/>
                  </a:cubicBezTo>
                  <a:cubicBezTo>
                    <a:pt x="1" y="3303"/>
                    <a:pt x="35" y="3338"/>
                    <a:pt x="70" y="3338"/>
                  </a:cubicBezTo>
                  <a:cubicBezTo>
                    <a:pt x="109" y="3338"/>
                    <a:pt x="144" y="3303"/>
                    <a:pt x="144" y="3264"/>
                  </a:cubicBezTo>
                  <a:cubicBezTo>
                    <a:pt x="144" y="3229"/>
                    <a:pt x="109" y="3194"/>
                    <a:pt x="70" y="3194"/>
                  </a:cubicBezTo>
                  <a:close/>
                  <a:moveTo>
                    <a:pt x="70" y="3481"/>
                  </a:moveTo>
                  <a:cubicBezTo>
                    <a:pt x="35" y="3481"/>
                    <a:pt x="1" y="3520"/>
                    <a:pt x="1" y="3555"/>
                  </a:cubicBezTo>
                  <a:cubicBezTo>
                    <a:pt x="1" y="3590"/>
                    <a:pt x="35" y="3629"/>
                    <a:pt x="70" y="3629"/>
                  </a:cubicBezTo>
                  <a:cubicBezTo>
                    <a:pt x="109" y="3629"/>
                    <a:pt x="144" y="3590"/>
                    <a:pt x="144" y="3555"/>
                  </a:cubicBezTo>
                  <a:cubicBezTo>
                    <a:pt x="144" y="3520"/>
                    <a:pt x="109" y="3481"/>
                    <a:pt x="70" y="3481"/>
                  </a:cubicBezTo>
                  <a:close/>
                  <a:moveTo>
                    <a:pt x="70" y="3773"/>
                  </a:moveTo>
                  <a:cubicBezTo>
                    <a:pt x="35" y="3773"/>
                    <a:pt x="1" y="3808"/>
                    <a:pt x="1" y="3847"/>
                  </a:cubicBezTo>
                  <a:cubicBezTo>
                    <a:pt x="1" y="3882"/>
                    <a:pt x="35" y="3916"/>
                    <a:pt x="70" y="3916"/>
                  </a:cubicBezTo>
                  <a:cubicBezTo>
                    <a:pt x="109" y="3916"/>
                    <a:pt x="144" y="3882"/>
                    <a:pt x="144" y="3847"/>
                  </a:cubicBezTo>
                  <a:cubicBezTo>
                    <a:pt x="144" y="3808"/>
                    <a:pt x="109" y="3773"/>
                    <a:pt x="70" y="3773"/>
                  </a:cubicBezTo>
                  <a:close/>
                  <a:moveTo>
                    <a:pt x="70" y="4064"/>
                  </a:moveTo>
                  <a:cubicBezTo>
                    <a:pt x="35" y="4064"/>
                    <a:pt x="1" y="4099"/>
                    <a:pt x="1" y="4134"/>
                  </a:cubicBezTo>
                  <a:cubicBezTo>
                    <a:pt x="1" y="4173"/>
                    <a:pt x="35" y="4208"/>
                    <a:pt x="70" y="4208"/>
                  </a:cubicBezTo>
                  <a:cubicBezTo>
                    <a:pt x="109" y="4208"/>
                    <a:pt x="144" y="4173"/>
                    <a:pt x="144" y="4134"/>
                  </a:cubicBezTo>
                  <a:cubicBezTo>
                    <a:pt x="144" y="4099"/>
                    <a:pt x="109" y="4064"/>
                    <a:pt x="70" y="4064"/>
                  </a:cubicBezTo>
                  <a:close/>
                  <a:moveTo>
                    <a:pt x="70" y="4351"/>
                  </a:moveTo>
                  <a:cubicBezTo>
                    <a:pt x="35" y="4351"/>
                    <a:pt x="1" y="4391"/>
                    <a:pt x="1" y="4425"/>
                  </a:cubicBezTo>
                  <a:cubicBezTo>
                    <a:pt x="1" y="4460"/>
                    <a:pt x="35" y="4499"/>
                    <a:pt x="70" y="4499"/>
                  </a:cubicBezTo>
                  <a:cubicBezTo>
                    <a:pt x="109" y="4499"/>
                    <a:pt x="144" y="4460"/>
                    <a:pt x="144" y="4425"/>
                  </a:cubicBezTo>
                  <a:cubicBezTo>
                    <a:pt x="144" y="4391"/>
                    <a:pt x="109" y="4351"/>
                    <a:pt x="70" y="4351"/>
                  </a:cubicBezTo>
                  <a:close/>
                  <a:moveTo>
                    <a:pt x="70" y="4643"/>
                  </a:moveTo>
                  <a:cubicBezTo>
                    <a:pt x="35" y="4643"/>
                    <a:pt x="1" y="4678"/>
                    <a:pt x="1" y="4717"/>
                  </a:cubicBezTo>
                  <a:cubicBezTo>
                    <a:pt x="1" y="4752"/>
                    <a:pt x="35" y="4787"/>
                    <a:pt x="70" y="4787"/>
                  </a:cubicBezTo>
                  <a:cubicBezTo>
                    <a:pt x="109" y="4787"/>
                    <a:pt x="144" y="4752"/>
                    <a:pt x="144" y="4717"/>
                  </a:cubicBezTo>
                  <a:cubicBezTo>
                    <a:pt x="144" y="4678"/>
                    <a:pt x="109" y="4643"/>
                    <a:pt x="70" y="4643"/>
                  </a:cubicBezTo>
                  <a:close/>
                  <a:moveTo>
                    <a:pt x="70" y="4935"/>
                  </a:moveTo>
                  <a:cubicBezTo>
                    <a:pt x="35" y="4935"/>
                    <a:pt x="1" y="4969"/>
                    <a:pt x="1" y="5004"/>
                  </a:cubicBezTo>
                  <a:cubicBezTo>
                    <a:pt x="1" y="5043"/>
                    <a:pt x="35" y="5078"/>
                    <a:pt x="70" y="5078"/>
                  </a:cubicBezTo>
                  <a:cubicBezTo>
                    <a:pt x="109" y="5078"/>
                    <a:pt x="144" y="5043"/>
                    <a:pt x="144" y="5004"/>
                  </a:cubicBezTo>
                  <a:cubicBezTo>
                    <a:pt x="144" y="4969"/>
                    <a:pt x="109" y="4935"/>
                    <a:pt x="70" y="4935"/>
                  </a:cubicBezTo>
                  <a:close/>
                  <a:moveTo>
                    <a:pt x="70" y="5222"/>
                  </a:moveTo>
                  <a:cubicBezTo>
                    <a:pt x="35" y="5222"/>
                    <a:pt x="1" y="5261"/>
                    <a:pt x="1" y="5296"/>
                  </a:cubicBezTo>
                  <a:cubicBezTo>
                    <a:pt x="1" y="5330"/>
                    <a:pt x="35" y="5370"/>
                    <a:pt x="70" y="5370"/>
                  </a:cubicBezTo>
                  <a:cubicBezTo>
                    <a:pt x="109" y="5370"/>
                    <a:pt x="144" y="5330"/>
                    <a:pt x="144" y="5296"/>
                  </a:cubicBezTo>
                  <a:cubicBezTo>
                    <a:pt x="144" y="5261"/>
                    <a:pt x="109" y="5222"/>
                    <a:pt x="70" y="5222"/>
                  </a:cubicBezTo>
                  <a:close/>
                  <a:moveTo>
                    <a:pt x="70" y="5513"/>
                  </a:moveTo>
                  <a:cubicBezTo>
                    <a:pt x="35" y="5513"/>
                    <a:pt x="1" y="5548"/>
                    <a:pt x="1" y="5587"/>
                  </a:cubicBezTo>
                  <a:cubicBezTo>
                    <a:pt x="1" y="5622"/>
                    <a:pt x="35" y="5657"/>
                    <a:pt x="70" y="5657"/>
                  </a:cubicBezTo>
                  <a:cubicBezTo>
                    <a:pt x="109" y="5657"/>
                    <a:pt x="144" y="5622"/>
                    <a:pt x="144" y="5587"/>
                  </a:cubicBezTo>
                  <a:cubicBezTo>
                    <a:pt x="144" y="5548"/>
                    <a:pt x="109" y="5513"/>
                    <a:pt x="70" y="5513"/>
                  </a:cubicBezTo>
                  <a:close/>
                  <a:moveTo>
                    <a:pt x="70" y="5805"/>
                  </a:moveTo>
                  <a:cubicBezTo>
                    <a:pt x="35" y="5805"/>
                    <a:pt x="1" y="5840"/>
                    <a:pt x="1" y="5874"/>
                  </a:cubicBezTo>
                  <a:cubicBezTo>
                    <a:pt x="1" y="5914"/>
                    <a:pt x="35" y="5948"/>
                    <a:pt x="70" y="5948"/>
                  </a:cubicBezTo>
                  <a:cubicBezTo>
                    <a:pt x="109" y="5948"/>
                    <a:pt x="144" y="5914"/>
                    <a:pt x="144" y="5874"/>
                  </a:cubicBezTo>
                  <a:cubicBezTo>
                    <a:pt x="144" y="5840"/>
                    <a:pt x="109" y="5805"/>
                    <a:pt x="70" y="5805"/>
                  </a:cubicBezTo>
                  <a:close/>
                  <a:moveTo>
                    <a:pt x="70" y="6092"/>
                  </a:moveTo>
                  <a:cubicBezTo>
                    <a:pt x="35" y="6092"/>
                    <a:pt x="1" y="6131"/>
                    <a:pt x="1" y="6166"/>
                  </a:cubicBezTo>
                  <a:cubicBezTo>
                    <a:pt x="1" y="6201"/>
                    <a:pt x="35" y="6240"/>
                    <a:pt x="70" y="6240"/>
                  </a:cubicBezTo>
                  <a:cubicBezTo>
                    <a:pt x="109" y="6240"/>
                    <a:pt x="144" y="6201"/>
                    <a:pt x="144" y="6166"/>
                  </a:cubicBezTo>
                  <a:cubicBezTo>
                    <a:pt x="144" y="6131"/>
                    <a:pt x="109" y="6092"/>
                    <a:pt x="70" y="6092"/>
                  </a:cubicBezTo>
                  <a:close/>
                  <a:moveTo>
                    <a:pt x="70" y="6384"/>
                  </a:moveTo>
                  <a:cubicBezTo>
                    <a:pt x="35" y="6384"/>
                    <a:pt x="1" y="6418"/>
                    <a:pt x="1" y="6457"/>
                  </a:cubicBezTo>
                  <a:cubicBezTo>
                    <a:pt x="1" y="6492"/>
                    <a:pt x="35" y="6527"/>
                    <a:pt x="70" y="6527"/>
                  </a:cubicBezTo>
                  <a:cubicBezTo>
                    <a:pt x="109" y="6527"/>
                    <a:pt x="144" y="6492"/>
                    <a:pt x="144" y="6457"/>
                  </a:cubicBezTo>
                  <a:cubicBezTo>
                    <a:pt x="144" y="6418"/>
                    <a:pt x="109" y="6384"/>
                    <a:pt x="70" y="6384"/>
                  </a:cubicBezTo>
                  <a:close/>
                  <a:moveTo>
                    <a:pt x="70" y="6675"/>
                  </a:moveTo>
                  <a:cubicBezTo>
                    <a:pt x="35" y="6675"/>
                    <a:pt x="1" y="6710"/>
                    <a:pt x="1" y="6745"/>
                  </a:cubicBezTo>
                  <a:cubicBezTo>
                    <a:pt x="1" y="6784"/>
                    <a:pt x="35" y="6819"/>
                    <a:pt x="70" y="6819"/>
                  </a:cubicBezTo>
                  <a:cubicBezTo>
                    <a:pt x="109" y="6819"/>
                    <a:pt x="144" y="6784"/>
                    <a:pt x="144" y="6745"/>
                  </a:cubicBezTo>
                  <a:cubicBezTo>
                    <a:pt x="144" y="6710"/>
                    <a:pt x="109" y="6675"/>
                    <a:pt x="70" y="6675"/>
                  </a:cubicBezTo>
                  <a:close/>
                  <a:moveTo>
                    <a:pt x="70" y="6962"/>
                  </a:moveTo>
                  <a:cubicBezTo>
                    <a:pt x="35" y="6962"/>
                    <a:pt x="1" y="7001"/>
                    <a:pt x="1" y="7036"/>
                  </a:cubicBezTo>
                  <a:cubicBezTo>
                    <a:pt x="1" y="7071"/>
                    <a:pt x="35" y="7110"/>
                    <a:pt x="70" y="7110"/>
                  </a:cubicBezTo>
                  <a:cubicBezTo>
                    <a:pt x="109" y="7110"/>
                    <a:pt x="144" y="7071"/>
                    <a:pt x="144" y="7036"/>
                  </a:cubicBezTo>
                  <a:cubicBezTo>
                    <a:pt x="144" y="7001"/>
                    <a:pt x="109" y="6962"/>
                    <a:pt x="70" y="6962"/>
                  </a:cubicBezTo>
                  <a:close/>
                  <a:moveTo>
                    <a:pt x="70" y="7254"/>
                  </a:moveTo>
                  <a:cubicBezTo>
                    <a:pt x="35" y="7254"/>
                    <a:pt x="1" y="7289"/>
                    <a:pt x="1" y="7328"/>
                  </a:cubicBezTo>
                  <a:cubicBezTo>
                    <a:pt x="1" y="7363"/>
                    <a:pt x="35" y="7397"/>
                    <a:pt x="70" y="7397"/>
                  </a:cubicBezTo>
                  <a:cubicBezTo>
                    <a:pt x="109" y="7397"/>
                    <a:pt x="144" y="7363"/>
                    <a:pt x="144" y="7328"/>
                  </a:cubicBezTo>
                  <a:cubicBezTo>
                    <a:pt x="144" y="7289"/>
                    <a:pt x="109" y="7254"/>
                    <a:pt x="70" y="7254"/>
                  </a:cubicBezTo>
                  <a:close/>
                  <a:moveTo>
                    <a:pt x="70" y="7545"/>
                  </a:moveTo>
                  <a:cubicBezTo>
                    <a:pt x="35" y="7545"/>
                    <a:pt x="1" y="7580"/>
                    <a:pt x="1" y="7615"/>
                  </a:cubicBezTo>
                  <a:cubicBezTo>
                    <a:pt x="1" y="7654"/>
                    <a:pt x="35" y="7689"/>
                    <a:pt x="70" y="7689"/>
                  </a:cubicBezTo>
                  <a:cubicBezTo>
                    <a:pt x="109" y="7689"/>
                    <a:pt x="144" y="7654"/>
                    <a:pt x="144" y="7615"/>
                  </a:cubicBezTo>
                  <a:cubicBezTo>
                    <a:pt x="144" y="7580"/>
                    <a:pt x="109" y="7545"/>
                    <a:pt x="70" y="7545"/>
                  </a:cubicBezTo>
                  <a:close/>
                  <a:moveTo>
                    <a:pt x="70" y="7832"/>
                  </a:moveTo>
                  <a:cubicBezTo>
                    <a:pt x="35" y="7832"/>
                    <a:pt x="1" y="7872"/>
                    <a:pt x="1" y="7906"/>
                  </a:cubicBezTo>
                  <a:cubicBezTo>
                    <a:pt x="1" y="7941"/>
                    <a:pt x="35" y="7980"/>
                    <a:pt x="70" y="7980"/>
                  </a:cubicBezTo>
                  <a:cubicBezTo>
                    <a:pt x="109" y="7980"/>
                    <a:pt x="144" y="7941"/>
                    <a:pt x="144" y="7906"/>
                  </a:cubicBezTo>
                  <a:cubicBezTo>
                    <a:pt x="144" y="7872"/>
                    <a:pt x="109" y="7832"/>
                    <a:pt x="70" y="7832"/>
                  </a:cubicBezTo>
                  <a:close/>
                  <a:moveTo>
                    <a:pt x="70" y="8124"/>
                  </a:moveTo>
                  <a:cubicBezTo>
                    <a:pt x="35" y="8124"/>
                    <a:pt x="1" y="8159"/>
                    <a:pt x="1" y="8198"/>
                  </a:cubicBezTo>
                  <a:cubicBezTo>
                    <a:pt x="1" y="8233"/>
                    <a:pt x="35" y="8268"/>
                    <a:pt x="70" y="8268"/>
                  </a:cubicBezTo>
                  <a:cubicBezTo>
                    <a:pt x="109" y="8268"/>
                    <a:pt x="144" y="8233"/>
                    <a:pt x="144" y="8198"/>
                  </a:cubicBezTo>
                  <a:cubicBezTo>
                    <a:pt x="144" y="8159"/>
                    <a:pt x="109" y="8124"/>
                    <a:pt x="70" y="8124"/>
                  </a:cubicBezTo>
                  <a:close/>
                  <a:moveTo>
                    <a:pt x="70" y="8416"/>
                  </a:moveTo>
                  <a:cubicBezTo>
                    <a:pt x="35" y="8416"/>
                    <a:pt x="1" y="8450"/>
                    <a:pt x="1" y="8485"/>
                  </a:cubicBezTo>
                  <a:cubicBezTo>
                    <a:pt x="1" y="8524"/>
                    <a:pt x="35" y="8559"/>
                    <a:pt x="70" y="8559"/>
                  </a:cubicBezTo>
                  <a:cubicBezTo>
                    <a:pt x="109" y="8559"/>
                    <a:pt x="144" y="8524"/>
                    <a:pt x="144" y="8485"/>
                  </a:cubicBezTo>
                  <a:cubicBezTo>
                    <a:pt x="144" y="8450"/>
                    <a:pt x="109" y="8416"/>
                    <a:pt x="70" y="8416"/>
                  </a:cubicBezTo>
                  <a:close/>
                  <a:moveTo>
                    <a:pt x="70" y="8703"/>
                  </a:moveTo>
                  <a:cubicBezTo>
                    <a:pt x="35" y="8703"/>
                    <a:pt x="1" y="8742"/>
                    <a:pt x="1" y="8777"/>
                  </a:cubicBezTo>
                  <a:cubicBezTo>
                    <a:pt x="1" y="8812"/>
                    <a:pt x="35" y="8851"/>
                    <a:pt x="70" y="8851"/>
                  </a:cubicBezTo>
                  <a:cubicBezTo>
                    <a:pt x="109" y="8851"/>
                    <a:pt x="144" y="8812"/>
                    <a:pt x="144" y="8777"/>
                  </a:cubicBezTo>
                  <a:cubicBezTo>
                    <a:pt x="144" y="8742"/>
                    <a:pt x="109" y="8703"/>
                    <a:pt x="70" y="8703"/>
                  </a:cubicBezTo>
                  <a:close/>
                  <a:moveTo>
                    <a:pt x="70" y="8994"/>
                  </a:moveTo>
                  <a:cubicBezTo>
                    <a:pt x="35" y="8994"/>
                    <a:pt x="1" y="9029"/>
                    <a:pt x="1" y="9068"/>
                  </a:cubicBezTo>
                  <a:cubicBezTo>
                    <a:pt x="1" y="9103"/>
                    <a:pt x="35" y="9138"/>
                    <a:pt x="70" y="9138"/>
                  </a:cubicBezTo>
                  <a:cubicBezTo>
                    <a:pt x="109" y="9138"/>
                    <a:pt x="144" y="9103"/>
                    <a:pt x="144" y="9068"/>
                  </a:cubicBezTo>
                  <a:cubicBezTo>
                    <a:pt x="144" y="9029"/>
                    <a:pt x="109" y="8994"/>
                    <a:pt x="70" y="8994"/>
                  </a:cubicBezTo>
                  <a:close/>
                  <a:moveTo>
                    <a:pt x="70" y="9286"/>
                  </a:moveTo>
                  <a:cubicBezTo>
                    <a:pt x="35" y="9286"/>
                    <a:pt x="1" y="9321"/>
                    <a:pt x="1" y="9355"/>
                  </a:cubicBezTo>
                  <a:cubicBezTo>
                    <a:pt x="1" y="9395"/>
                    <a:pt x="35" y="9429"/>
                    <a:pt x="70" y="9429"/>
                  </a:cubicBezTo>
                  <a:cubicBezTo>
                    <a:pt x="109" y="9429"/>
                    <a:pt x="144" y="9395"/>
                    <a:pt x="144" y="9355"/>
                  </a:cubicBezTo>
                  <a:cubicBezTo>
                    <a:pt x="144" y="9321"/>
                    <a:pt x="109" y="9286"/>
                    <a:pt x="70" y="9286"/>
                  </a:cubicBezTo>
                  <a:close/>
                  <a:moveTo>
                    <a:pt x="70" y="9573"/>
                  </a:moveTo>
                  <a:cubicBezTo>
                    <a:pt x="35" y="9573"/>
                    <a:pt x="1" y="9612"/>
                    <a:pt x="1" y="9647"/>
                  </a:cubicBezTo>
                  <a:cubicBezTo>
                    <a:pt x="1" y="9682"/>
                    <a:pt x="35" y="9721"/>
                    <a:pt x="70" y="9721"/>
                  </a:cubicBezTo>
                  <a:cubicBezTo>
                    <a:pt x="109" y="9721"/>
                    <a:pt x="144" y="9682"/>
                    <a:pt x="144" y="9647"/>
                  </a:cubicBezTo>
                  <a:cubicBezTo>
                    <a:pt x="144" y="9612"/>
                    <a:pt x="109" y="9573"/>
                    <a:pt x="70" y="9573"/>
                  </a:cubicBezTo>
                  <a:close/>
                  <a:moveTo>
                    <a:pt x="70" y="9865"/>
                  </a:moveTo>
                  <a:cubicBezTo>
                    <a:pt x="35" y="9865"/>
                    <a:pt x="1" y="9899"/>
                    <a:pt x="1" y="9939"/>
                  </a:cubicBezTo>
                  <a:cubicBezTo>
                    <a:pt x="1" y="9973"/>
                    <a:pt x="35" y="10008"/>
                    <a:pt x="70" y="10008"/>
                  </a:cubicBezTo>
                  <a:cubicBezTo>
                    <a:pt x="109" y="10008"/>
                    <a:pt x="144" y="9973"/>
                    <a:pt x="144" y="9939"/>
                  </a:cubicBezTo>
                  <a:cubicBezTo>
                    <a:pt x="144" y="9899"/>
                    <a:pt x="109" y="9865"/>
                    <a:pt x="70" y="9865"/>
                  </a:cubicBezTo>
                  <a:close/>
                  <a:moveTo>
                    <a:pt x="70" y="10156"/>
                  </a:moveTo>
                  <a:cubicBezTo>
                    <a:pt x="35" y="10156"/>
                    <a:pt x="1" y="10191"/>
                    <a:pt x="1" y="10226"/>
                  </a:cubicBezTo>
                  <a:cubicBezTo>
                    <a:pt x="1" y="10265"/>
                    <a:pt x="35" y="10300"/>
                    <a:pt x="70" y="10300"/>
                  </a:cubicBezTo>
                  <a:cubicBezTo>
                    <a:pt x="109" y="10300"/>
                    <a:pt x="144" y="10265"/>
                    <a:pt x="144" y="10226"/>
                  </a:cubicBezTo>
                  <a:cubicBezTo>
                    <a:pt x="144" y="10191"/>
                    <a:pt x="109" y="10156"/>
                    <a:pt x="70" y="10156"/>
                  </a:cubicBezTo>
                  <a:close/>
                  <a:moveTo>
                    <a:pt x="70" y="10443"/>
                  </a:moveTo>
                  <a:cubicBezTo>
                    <a:pt x="35" y="10443"/>
                    <a:pt x="1" y="10482"/>
                    <a:pt x="1" y="10517"/>
                  </a:cubicBezTo>
                  <a:cubicBezTo>
                    <a:pt x="1" y="10552"/>
                    <a:pt x="35" y="10591"/>
                    <a:pt x="70" y="10591"/>
                  </a:cubicBezTo>
                  <a:cubicBezTo>
                    <a:pt x="109" y="10591"/>
                    <a:pt x="144" y="10552"/>
                    <a:pt x="144" y="10517"/>
                  </a:cubicBezTo>
                  <a:cubicBezTo>
                    <a:pt x="144" y="10482"/>
                    <a:pt x="109" y="10443"/>
                    <a:pt x="70" y="10443"/>
                  </a:cubicBezTo>
                  <a:close/>
                  <a:moveTo>
                    <a:pt x="70" y="10735"/>
                  </a:moveTo>
                  <a:cubicBezTo>
                    <a:pt x="35" y="10735"/>
                    <a:pt x="1" y="10770"/>
                    <a:pt x="1" y="10809"/>
                  </a:cubicBezTo>
                  <a:cubicBezTo>
                    <a:pt x="1" y="10844"/>
                    <a:pt x="35" y="10878"/>
                    <a:pt x="70" y="10878"/>
                  </a:cubicBezTo>
                  <a:cubicBezTo>
                    <a:pt x="109" y="10878"/>
                    <a:pt x="144" y="10844"/>
                    <a:pt x="144" y="10809"/>
                  </a:cubicBezTo>
                  <a:cubicBezTo>
                    <a:pt x="144" y="10770"/>
                    <a:pt x="109" y="10735"/>
                    <a:pt x="70" y="10735"/>
                  </a:cubicBezTo>
                  <a:close/>
                  <a:moveTo>
                    <a:pt x="70" y="11026"/>
                  </a:moveTo>
                  <a:cubicBezTo>
                    <a:pt x="35" y="11026"/>
                    <a:pt x="1" y="11061"/>
                    <a:pt x="1" y="11096"/>
                  </a:cubicBezTo>
                  <a:cubicBezTo>
                    <a:pt x="1" y="11135"/>
                    <a:pt x="35" y="11170"/>
                    <a:pt x="70" y="11170"/>
                  </a:cubicBezTo>
                  <a:cubicBezTo>
                    <a:pt x="109" y="11170"/>
                    <a:pt x="144" y="11135"/>
                    <a:pt x="144" y="11096"/>
                  </a:cubicBezTo>
                  <a:cubicBezTo>
                    <a:pt x="144" y="11061"/>
                    <a:pt x="109" y="11026"/>
                    <a:pt x="70" y="11026"/>
                  </a:cubicBezTo>
                  <a:close/>
                  <a:moveTo>
                    <a:pt x="70" y="11314"/>
                  </a:moveTo>
                  <a:cubicBezTo>
                    <a:pt x="35" y="11314"/>
                    <a:pt x="1" y="11353"/>
                    <a:pt x="1" y="11387"/>
                  </a:cubicBezTo>
                  <a:cubicBezTo>
                    <a:pt x="1" y="11422"/>
                    <a:pt x="35" y="11461"/>
                    <a:pt x="70" y="11461"/>
                  </a:cubicBezTo>
                  <a:cubicBezTo>
                    <a:pt x="109" y="11461"/>
                    <a:pt x="144" y="11422"/>
                    <a:pt x="144" y="11387"/>
                  </a:cubicBezTo>
                  <a:cubicBezTo>
                    <a:pt x="144" y="11353"/>
                    <a:pt x="109" y="11314"/>
                    <a:pt x="70" y="11314"/>
                  </a:cubicBezTo>
                  <a:close/>
                  <a:moveTo>
                    <a:pt x="70" y="11605"/>
                  </a:moveTo>
                  <a:cubicBezTo>
                    <a:pt x="35" y="11605"/>
                    <a:pt x="1" y="11640"/>
                    <a:pt x="1" y="11679"/>
                  </a:cubicBezTo>
                  <a:cubicBezTo>
                    <a:pt x="1" y="11714"/>
                    <a:pt x="35" y="11749"/>
                    <a:pt x="70" y="11749"/>
                  </a:cubicBezTo>
                  <a:cubicBezTo>
                    <a:pt x="109" y="11749"/>
                    <a:pt x="144" y="11714"/>
                    <a:pt x="144" y="11679"/>
                  </a:cubicBezTo>
                  <a:cubicBezTo>
                    <a:pt x="144" y="11640"/>
                    <a:pt x="109" y="11605"/>
                    <a:pt x="70" y="11605"/>
                  </a:cubicBezTo>
                  <a:close/>
                  <a:moveTo>
                    <a:pt x="70" y="11897"/>
                  </a:moveTo>
                  <a:cubicBezTo>
                    <a:pt x="35" y="11897"/>
                    <a:pt x="1" y="11931"/>
                    <a:pt x="1" y="11966"/>
                  </a:cubicBezTo>
                  <a:cubicBezTo>
                    <a:pt x="1" y="12005"/>
                    <a:pt x="35" y="12040"/>
                    <a:pt x="70" y="12040"/>
                  </a:cubicBezTo>
                  <a:cubicBezTo>
                    <a:pt x="109" y="12040"/>
                    <a:pt x="144" y="12005"/>
                    <a:pt x="144" y="11966"/>
                  </a:cubicBezTo>
                  <a:cubicBezTo>
                    <a:pt x="144" y="11931"/>
                    <a:pt x="109" y="11897"/>
                    <a:pt x="70" y="11897"/>
                  </a:cubicBezTo>
                  <a:close/>
                  <a:moveTo>
                    <a:pt x="70" y="12184"/>
                  </a:moveTo>
                  <a:cubicBezTo>
                    <a:pt x="35" y="12184"/>
                    <a:pt x="1" y="12223"/>
                    <a:pt x="1" y="12258"/>
                  </a:cubicBezTo>
                  <a:cubicBezTo>
                    <a:pt x="1" y="12293"/>
                    <a:pt x="35" y="12332"/>
                    <a:pt x="70" y="12332"/>
                  </a:cubicBezTo>
                  <a:cubicBezTo>
                    <a:pt x="109" y="12332"/>
                    <a:pt x="144" y="12293"/>
                    <a:pt x="144" y="12258"/>
                  </a:cubicBezTo>
                  <a:cubicBezTo>
                    <a:pt x="144" y="12223"/>
                    <a:pt x="109" y="12184"/>
                    <a:pt x="70" y="12184"/>
                  </a:cubicBezTo>
                  <a:close/>
                  <a:moveTo>
                    <a:pt x="70" y="12475"/>
                  </a:moveTo>
                  <a:cubicBezTo>
                    <a:pt x="35" y="12475"/>
                    <a:pt x="1" y="12510"/>
                    <a:pt x="1" y="12549"/>
                  </a:cubicBezTo>
                  <a:cubicBezTo>
                    <a:pt x="1" y="12584"/>
                    <a:pt x="35" y="12619"/>
                    <a:pt x="70" y="12619"/>
                  </a:cubicBezTo>
                  <a:cubicBezTo>
                    <a:pt x="109" y="12619"/>
                    <a:pt x="144" y="12584"/>
                    <a:pt x="144" y="12549"/>
                  </a:cubicBezTo>
                  <a:cubicBezTo>
                    <a:pt x="144" y="12510"/>
                    <a:pt x="109" y="12475"/>
                    <a:pt x="70" y="12475"/>
                  </a:cubicBezTo>
                  <a:close/>
                  <a:moveTo>
                    <a:pt x="70" y="12767"/>
                  </a:moveTo>
                  <a:cubicBezTo>
                    <a:pt x="35" y="12767"/>
                    <a:pt x="1" y="12802"/>
                    <a:pt x="1" y="12836"/>
                  </a:cubicBezTo>
                  <a:cubicBezTo>
                    <a:pt x="1" y="12876"/>
                    <a:pt x="35" y="12910"/>
                    <a:pt x="70" y="12910"/>
                  </a:cubicBezTo>
                  <a:cubicBezTo>
                    <a:pt x="109" y="12910"/>
                    <a:pt x="144" y="12876"/>
                    <a:pt x="144" y="12836"/>
                  </a:cubicBezTo>
                  <a:cubicBezTo>
                    <a:pt x="144" y="12802"/>
                    <a:pt x="109" y="12767"/>
                    <a:pt x="70" y="12767"/>
                  </a:cubicBezTo>
                  <a:close/>
                  <a:moveTo>
                    <a:pt x="70" y="13054"/>
                  </a:moveTo>
                  <a:cubicBezTo>
                    <a:pt x="35" y="13054"/>
                    <a:pt x="1" y="13093"/>
                    <a:pt x="1" y="13128"/>
                  </a:cubicBezTo>
                  <a:cubicBezTo>
                    <a:pt x="1" y="13163"/>
                    <a:pt x="35" y="13202"/>
                    <a:pt x="70" y="13202"/>
                  </a:cubicBezTo>
                  <a:cubicBezTo>
                    <a:pt x="109" y="13202"/>
                    <a:pt x="144" y="13163"/>
                    <a:pt x="144" y="13128"/>
                  </a:cubicBezTo>
                  <a:cubicBezTo>
                    <a:pt x="144" y="13093"/>
                    <a:pt x="109" y="13054"/>
                    <a:pt x="70" y="13054"/>
                  </a:cubicBezTo>
                  <a:close/>
                  <a:moveTo>
                    <a:pt x="70" y="13346"/>
                  </a:moveTo>
                  <a:cubicBezTo>
                    <a:pt x="35" y="13346"/>
                    <a:pt x="1" y="13380"/>
                    <a:pt x="1" y="13420"/>
                  </a:cubicBezTo>
                  <a:cubicBezTo>
                    <a:pt x="1" y="13454"/>
                    <a:pt x="35" y="13489"/>
                    <a:pt x="70" y="13489"/>
                  </a:cubicBezTo>
                  <a:cubicBezTo>
                    <a:pt x="109" y="13489"/>
                    <a:pt x="144" y="13454"/>
                    <a:pt x="144" y="13420"/>
                  </a:cubicBezTo>
                  <a:cubicBezTo>
                    <a:pt x="144" y="13380"/>
                    <a:pt x="109" y="13346"/>
                    <a:pt x="70" y="13346"/>
                  </a:cubicBezTo>
                  <a:close/>
                  <a:moveTo>
                    <a:pt x="70" y="13637"/>
                  </a:moveTo>
                  <a:cubicBezTo>
                    <a:pt x="35" y="13637"/>
                    <a:pt x="1" y="13672"/>
                    <a:pt x="1" y="13707"/>
                  </a:cubicBezTo>
                  <a:cubicBezTo>
                    <a:pt x="1" y="13746"/>
                    <a:pt x="35" y="13781"/>
                    <a:pt x="70" y="13781"/>
                  </a:cubicBezTo>
                  <a:cubicBezTo>
                    <a:pt x="109" y="13781"/>
                    <a:pt x="144" y="13746"/>
                    <a:pt x="144" y="13707"/>
                  </a:cubicBezTo>
                  <a:cubicBezTo>
                    <a:pt x="144" y="13672"/>
                    <a:pt x="109" y="13637"/>
                    <a:pt x="70" y="13637"/>
                  </a:cubicBezTo>
                  <a:close/>
                  <a:moveTo>
                    <a:pt x="70" y="13924"/>
                  </a:moveTo>
                  <a:cubicBezTo>
                    <a:pt x="35" y="13924"/>
                    <a:pt x="1" y="13963"/>
                    <a:pt x="1" y="13998"/>
                  </a:cubicBezTo>
                  <a:cubicBezTo>
                    <a:pt x="1" y="14033"/>
                    <a:pt x="35" y="14072"/>
                    <a:pt x="70" y="14072"/>
                  </a:cubicBezTo>
                  <a:cubicBezTo>
                    <a:pt x="109" y="14072"/>
                    <a:pt x="144" y="14033"/>
                    <a:pt x="144" y="13998"/>
                  </a:cubicBezTo>
                  <a:cubicBezTo>
                    <a:pt x="144" y="13963"/>
                    <a:pt x="109" y="13924"/>
                    <a:pt x="70" y="13924"/>
                  </a:cubicBezTo>
                  <a:close/>
                  <a:moveTo>
                    <a:pt x="70" y="14216"/>
                  </a:moveTo>
                  <a:cubicBezTo>
                    <a:pt x="35" y="14216"/>
                    <a:pt x="1" y="14251"/>
                    <a:pt x="1" y="14290"/>
                  </a:cubicBezTo>
                  <a:cubicBezTo>
                    <a:pt x="1" y="14325"/>
                    <a:pt x="35" y="14359"/>
                    <a:pt x="70" y="14359"/>
                  </a:cubicBezTo>
                  <a:cubicBezTo>
                    <a:pt x="109" y="14359"/>
                    <a:pt x="144" y="14325"/>
                    <a:pt x="144" y="14290"/>
                  </a:cubicBezTo>
                  <a:cubicBezTo>
                    <a:pt x="144" y="14251"/>
                    <a:pt x="109" y="14216"/>
                    <a:pt x="70" y="14216"/>
                  </a:cubicBezTo>
                  <a:close/>
                  <a:moveTo>
                    <a:pt x="70" y="14507"/>
                  </a:moveTo>
                  <a:cubicBezTo>
                    <a:pt x="35" y="14507"/>
                    <a:pt x="1" y="14542"/>
                    <a:pt x="1" y="14577"/>
                  </a:cubicBezTo>
                  <a:cubicBezTo>
                    <a:pt x="1" y="14616"/>
                    <a:pt x="35" y="14651"/>
                    <a:pt x="70" y="14651"/>
                  </a:cubicBezTo>
                  <a:cubicBezTo>
                    <a:pt x="109" y="14651"/>
                    <a:pt x="144" y="14616"/>
                    <a:pt x="144" y="14577"/>
                  </a:cubicBezTo>
                  <a:cubicBezTo>
                    <a:pt x="144" y="14542"/>
                    <a:pt x="109" y="14507"/>
                    <a:pt x="70" y="14507"/>
                  </a:cubicBezTo>
                  <a:close/>
                  <a:moveTo>
                    <a:pt x="70" y="14795"/>
                  </a:moveTo>
                  <a:cubicBezTo>
                    <a:pt x="35" y="14795"/>
                    <a:pt x="1" y="14834"/>
                    <a:pt x="1" y="14869"/>
                  </a:cubicBezTo>
                  <a:cubicBezTo>
                    <a:pt x="1" y="14903"/>
                    <a:pt x="35" y="14942"/>
                    <a:pt x="70" y="14942"/>
                  </a:cubicBezTo>
                  <a:cubicBezTo>
                    <a:pt x="109" y="14942"/>
                    <a:pt x="144" y="14903"/>
                    <a:pt x="144" y="14869"/>
                  </a:cubicBezTo>
                  <a:cubicBezTo>
                    <a:pt x="144" y="14834"/>
                    <a:pt x="109" y="14795"/>
                    <a:pt x="70" y="14795"/>
                  </a:cubicBezTo>
                  <a:close/>
                  <a:moveTo>
                    <a:pt x="70" y="15086"/>
                  </a:moveTo>
                  <a:cubicBezTo>
                    <a:pt x="35" y="15086"/>
                    <a:pt x="1" y="15121"/>
                    <a:pt x="1" y="15160"/>
                  </a:cubicBezTo>
                  <a:cubicBezTo>
                    <a:pt x="1" y="15195"/>
                    <a:pt x="35" y="15230"/>
                    <a:pt x="70" y="15230"/>
                  </a:cubicBezTo>
                  <a:cubicBezTo>
                    <a:pt x="109" y="15230"/>
                    <a:pt x="144" y="15195"/>
                    <a:pt x="144" y="15160"/>
                  </a:cubicBezTo>
                  <a:cubicBezTo>
                    <a:pt x="144" y="15121"/>
                    <a:pt x="109" y="15086"/>
                    <a:pt x="70" y="15086"/>
                  </a:cubicBezTo>
                  <a:close/>
                  <a:moveTo>
                    <a:pt x="70" y="15378"/>
                  </a:moveTo>
                  <a:cubicBezTo>
                    <a:pt x="35" y="15378"/>
                    <a:pt x="1" y="15412"/>
                    <a:pt x="1" y="15447"/>
                  </a:cubicBezTo>
                  <a:cubicBezTo>
                    <a:pt x="1" y="15486"/>
                    <a:pt x="35" y="15521"/>
                    <a:pt x="70" y="15521"/>
                  </a:cubicBezTo>
                  <a:cubicBezTo>
                    <a:pt x="109" y="15521"/>
                    <a:pt x="144" y="15486"/>
                    <a:pt x="144" y="15447"/>
                  </a:cubicBezTo>
                  <a:cubicBezTo>
                    <a:pt x="144" y="15412"/>
                    <a:pt x="109" y="15378"/>
                    <a:pt x="70" y="15378"/>
                  </a:cubicBezTo>
                  <a:close/>
                  <a:moveTo>
                    <a:pt x="70" y="15665"/>
                  </a:moveTo>
                  <a:cubicBezTo>
                    <a:pt x="35" y="15665"/>
                    <a:pt x="1" y="15704"/>
                    <a:pt x="1" y="15739"/>
                  </a:cubicBezTo>
                  <a:cubicBezTo>
                    <a:pt x="1" y="15774"/>
                    <a:pt x="35" y="15813"/>
                    <a:pt x="70" y="15813"/>
                  </a:cubicBezTo>
                  <a:cubicBezTo>
                    <a:pt x="109" y="15813"/>
                    <a:pt x="144" y="15774"/>
                    <a:pt x="144" y="15739"/>
                  </a:cubicBezTo>
                  <a:cubicBezTo>
                    <a:pt x="144" y="15704"/>
                    <a:pt x="109" y="15665"/>
                    <a:pt x="70" y="15665"/>
                  </a:cubicBezTo>
                  <a:close/>
                  <a:moveTo>
                    <a:pt x="70" y="15956"/>
                  </a:moveTo>
                  <a:cubicBezTo>
                    <a:pt x="35" y="15956"/>
                    <a:pt x="1" y="15991"/>
                    <a:pt x="1" y="16030"/>
                  </a:cubicBezTo>
                  <a:cubicBezTo>
                    <a:pt x="1" y="16065"/>
                    <a:pt x="35" y="16100"/>
                    <a:pt x="70" y="16100"/>
                  </a:cubicBezTo>
                  <a:cubicBezTo>
                    <a:pt x="109" y="16100"/>
                    <a:pt x="144" y="16065"/>
                    <a:pt x="144" y="16030"/>
                  </a:cubicBezTo>
                  <a:cubicBezTo>
                    <a:pt x="144" y="15991"/>
                    <a:pt x="109" y="15956"/>
                    <a:pt x="70" y="15956"/>
                  </a:cubicBezTo>
                  <a:close/>
                  <a:moveTo>
                    <a:pt x="70" y="16248"/>
                  </a:moveTo>
                  <a:cubicBezTo>
                    <a:pt x="35" y="16248"/>
                    <a:pt x="1" y="16283"/>
                    <a:pt x="1" y="16317"/>
                  </a:cubicBezTo>
                  <a:cubicBezTo>
                    <a:pt x="1" y="16357"/>
                    <a:pt x="35" y="16391"/>
                    <a:pt x="70" y="16391"/>
                  </a:cubicBezTo>
                  <a:cubicBezTo>
                    <a:pt x="109" y="16391"/>
                    <a:pt x="144" y="16357"/>
                    <a:pt x="144" y="16317"/>
                  </a:cubicBezTo>
                  <a:cubicBezTo>
                    <a:pt x="144" y="16283"/>
                    <a:pt x="109" y="16248"/>
                    <a:pt x="70" y="16248"/>
                  </a:cubicBezTo>
                  <a:close/>
                  <a:moveTo>
                    <a:pt x="70" y="16535"/>
                  </a:moveTo>
                  <a:cubicBezTo>
                    <a:pt x="35" y="16535"/>
                    <a:pt x="1" y="16574"/>
                    <a:pt x="1" y="16609"/>
                  </a:cubicBezTo>
                  <a:cubicBezTo>
                    <a:pt x="1" y="16644"/>
                    <a:pt x="35" y="16683"/>
                    <a:pt x="70" y="16683"/>
                  </a:cubicBezTo>
                  <a:cubicBezTo>
                    <a:pt x="109" y="16683"/>
                    <a:pt x="144" y="16644"/>
                    <a:pt x="144" y="16609"/>
                  </a:cubicBezTo>
                  <a:cubicBezTo>
                    <a:pt x="144" y="16574"/>
                    <a:pt x="109" y="16535"/>
                    <a:pt x="70" y="16535"/>
                  </a:cubicBezTo>
                  <a:close/>
                  <a:moveTo>
                    <a:pt x="70" y="16827"/>
                  </a:moveTo>
                  <a:cubicBezTo>
                    <a:pt x="35" y="16827"/>
                    <a:pt x="1" y="16861"/>
                    <a:pt x="1" y="16901"/>
                  </a:cubicBezTo>
                  <a:cubicBezTo>
                    <a:pt x="1" y="16935"/>
                    <a:pt x="35" y="16970"/>
                    <a:pt x="70" y="16970"/>
                  </a:cubicBezTo>
                  <a:cubicBezTo>
                    <a:pt x="109" y="16970"/>
                    <a:pt x="144" y="16935"/>
                    <a:pt x="144" y="16901"/>
                  </a:cubicBezTo>
                  <a:cubicBezTo>
                    <a:pt x="144" y="16861"/>
                    <a:pt x="109" y="16827"/>
                    <a:pt x="70" y="16827"/>
                  </a:cubicBezTo>
                  <a:close/>
                  <a:moveTo>
                    <a:pt x="70" y="17118"/>
                  </a:moveTo>
                  <a:cubicBezTo>
                    <a:pt x="35" y="17118"/>
                    <a:pt x="1" y="17153"/>
                    <a:pt x="1" y="17188"/>
                  </a:cubicBezTo>
                  <a:cubicBezTo>
                    <a:pt x="1" y="17227"/>
                    <a:pt x="35" y="17262"/>
                    <a:pt x="70" y="17262"/>
                  </a:cubicBezTo>
                  <a:cubicBezTo>
                    <a:pt x="109" y="17262"/>
                    <a:pt x="144" y="17227"/>
                    <a:pt x="144" y="17188"/>
                  </a:cubicBezTo>
                  <a:cubicBezTo>
                    <a:pt x="144" y="17153"/>
                    <a:pt x="109" y="17118"/>
                    <a:pt x="70" y="1711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8" name="Google Shape;3213;p58">
              <a:extLst>
                <a:ext uri="{FF2B5EF4-FFF2-40B4-BE49-F238E27FC236}">
                  <a16:creationId xmlns:a16="http://schemas.microsoft.com/office/drawing/2014/main" id="{2419A192-8CCB-B2A7-5026-D1625BD4589A}"/>
                </a:ext>
              </a:extLst>
            </p:cNvPr>
            <p:cNvSpPr/>
            <p:nvPr/>
          </p:nvSpPr>
          <p:spPr>
            <a:xfrm>
              <a:off x="6146196" y="4"/>
              <a:ext cx="27348" cy="3533432"/>
            </a:xfrm>
            <a:custGeom>
              <a:avLst/>
              <a:gdLst/>
              <a:ahLst/>
              <a:cxnLst/>
              <a:rect l="l" t="t" r="r" b="b"/>
              <a:pathLst>
                <a:path w="127" h="16409" extrusionOk="0">
                  <a:moveTo>
                    <a:pt x="70" y="0"/>
                  </a:moveTo>
                  <a:cubicBezTo>
                    <a:pt x="35" y="0"/>
                    <a:pt x="1" y="39"/>
                    <a:pt x="1" y="74"/>
                  </a:cubicBezTo>
                  <a:lnTo>
                    <a:pt x="1" y="92"/>
                  </a:lnTo>
                  <a:cubicBezTo>
                    <a:pt x="1" y="131"/>
                    <a:pt x="35" y="166"/>
                    <a:pt x="70" y="166"/>
                  </a:cubicBezTo>
                  <a:cubicBezTo>
                    <a:pt x="109" y="166"/>
                    <a:pt x="127" y="131"/>
                    <a:pt x="127" y="92"/>
                  </a:cubicBezTo>
                  <a:lnTo>
                    <a:pt x="127" y="74"/>
                  </a:lnTo>
                  <a:cubicBezTo>
                    <a:pt x="127" y="39"/>
                    <a:pt x="109" y="0"/>
                    <a:pt x="70" y="0"/>
                  </a:cubicBezTo>
                  <a:close/>
                  <a:moveTo>
                    <a:pt x="70" y="292"/>
                  </a:moveTo>
                  <a:cubicBezTo>
                    <a:pt x="35" y="292"/>
                    <a:pt x="1" y="327"/>
                    <a:pt x="1" y="366"/>
                  </a:cubicBezTo>
                  <a:lnTo>
                    <a:pt x="1" y="383"/>
                  </a:lnTo>
                  <a:cubicBezTo>
                    <a:pt x="1" y="418"/>
                    <a:pt x="35" y="457"/>
                    <a:pt x="70" y="457"/>
                  </a:cubicBezTo>
                  <a:cubicBezTo>
                    <a:pt x="109" y="457"/>
                    <a:pt x="127" y="418"/>
                    <a:pt x="127" y="383"/>
                  </a:cubicBezTo>
                  <a:lnTo>
                    <a:pt x="127" y="366"/>
                  </a:lnTo>
                  <a:cubicBezTo>
                    <a:pt x="127" y="327"/>
                    <a:pt x="109" y="292"/>
                    <a:pt x="70" y="292"/>
                  </a:cubicBezTo>
                  <a:close/>
                  <a:moveTo>
                    <a:pt x="70" y="583"/>
                  </a:moveTo>
                  <a:cubicBezTo>
                    <a:pt x="35" y="583"/>
                    <a:pt x="1" y="618"/>
                    <a:pt x="1" y="653"/>
                  </a:cubicBezTo>
                  <a:lnTo>
                    <a:pt x="1" y="675"/>
                  </a:lnTo>
                  <a:cubicBezTo>
                    <a:pt x="1" y="709"/>
                    <a:pt x="35" y="744"/>
                    <a:pt x="70" y="744"/>
                  </a:cubicBezTo>
                  <a:cubicBezTo>
                    <a:pt x="109" y="744"/>
                    <a:pt x="127" y="709"/>
                    <a:pt x="127" y="675"/>
                  </a:cubicBezTo>
                  <a:lnTo>
                    <a:pt x="127" y="653"/>
                  </a:lnTo>
                  <a:cubicBezTo>
                    <a:pt x="127" y="618"/>
                    <a:pt x="109" y="583"/>
                    <a:pt x="70" y="583"/>
                  </a:cubicBezTo>
                  <a:close/>
                  <a:moveTo>
                    <a:pt x="70" y="870"/>
                  </a:moveTo>
                  <a:cubicBezTo>
                    <a:pt x="35" y="870"/>
                    <a:pt x="1" y="910"/>
                    <a:pt x="1" y="944"/>
                  </a:cubicBezTo>
                  <a:lnTo>
                    <a:pt x="1" y="962"/>
                  </a:lnTo>
                  <a:cubicBezTo>
                    <a:pt x="1" y="1001"/>
                    <a:pt x="35" y="1036"/>
                    <a:pt x="70" y="1036"/>
                  </a:cubicBezTo>
                  <a:cubicBezTo>
                    <a:pt x="109" y="1036"/>
                    <a:pt x="127" y="1001"/>
                    <a:pt x="127" y="962"/>
                  </a:cubicBezTo>
                  <a:lnTo>
                    <a:pt x="127" y="944"/>
                  </a:lnTo>
                  <a:cubicBezTo>
                    <a:pt x="127" y="910"/>
                    <a:pt x="109" y="870"/>
                    <a:pt x="70" y="870"/>
                  </a:cubicBezTo>
                  <a:close/>
                  <a:moveTo>
                    <a:pt x="70" y="1162"/>
                  </a:moveTo>
                  <a:cubicBezTo>
                    <a:pt x="35" y="1162"/>
                    <a:pt x="1" y="1197"/>
                    <a:pt x="1" y="1236"/>
                  </a:cubicBezTo>
                  <a:lnTo>
                    <a:pt x="1" y="1253"/>
                  </a:lnTo>
                  <a:cubicBezTo>
                    <a:pt x="1" y="1288"/>
                    <a:pt x="35" y="1327"/>
                    <a:pt x="70" y="1327"/>
                  </a:cubicBezTo>
                  <a:cubicBezTo>
                    <a:pt x="109" y="1327"/>
                    <a:pt x="127" y="1288"/>
                    <a:pt x="127" y="1253"/>
                  </a:cubicBezTo>
                  <a:lnTo>
                    <a:pt x="127" y="1236"/>
                  </a:lnTo>
                  <a:cubicBezTo>
                    <a:pt x="127" y="1197"/>
                    <a:pt x="109" y="1162"/>
                    <a:pt x="70" y="1162"/>
                  </a:cubicBezTo>
                  <a:close/>
                  <a:moveTo>
                    <a:pt x="70" y="1453"/>
                  </a:moveTo>
                  <a:cubicBezTo>
                    <a:pt x="35" y="1453"/>
                    <a:pt x="1" y="1488"/>
                    <a:pt x="1" y="1523"/>
                  </a:cubicBezTo>
                  <a:lnTo>
                    <a:pt x="1" y="1545"/>
                  </a:lnTo>
                  <a:cubicBezTo>
                    <a:pt x="1" y="1580"/>
                    <a:pt x="35" y="1614"/>
                    <a:pt x="70" y="1614"/>
                  </a:cubicBezTo>
                  <a:cubicBezTo>
                    <a:pt x="109" y="1614"/>
                    <a:pt x="127" y="1580"/>
                    <a:pt x="127" y="1545"/>
                  </a:cubicBezTo>
                  <a:lnTo>
                    <a:pt x="127" y="1523"/>
                  </a:lnTo>
                  <a:cubicBezTo>
                    <a:pt x="127" y="1488"/>
                    <a:pt x="109" y="1453"/>
                    <a:pt x="70" y="1453"/>
                  </a:cubicBezTo>
                  <a:close/>
                  <a:moveTo>
                    <a:pt x="70" y="1741"/>
                  </a:moveTo>
                  <a:cubicBezTo>
                    <a:pt x="35" y="1741"/>
                    <a:pt x="1" y="1780"/>
                    <a:pt x="1" y="1815"/>
                  </a:cubicBezTo>
                  <a:lnTo>
                    <a:pt x="1" y="1832"/>
                  </a:lnTo>
                  <a:cubicBezTo>
                    <a:pt x="1" y="1871"/>
                    <a:pt x="35" y="1906"/>
                    <a:pt x="70" y="1906"/>
                  </a:cubicBezTo>
                  <a:cubicBezTo>
                    <a:pt x="109" y="1906"/>
                    <a:pt x="127" y="1871"/>
                    <a:pt x="127" y="1832"/>
                  </a:cubicBezTo>
                  <a:lnTo>
                    <a:pt x="127" y="1815"/>
                  </a:lnTo>
                  <a:cubicBezTo>
                    <a:pt x="127" y="1780"/>
                    <a:pt x="109" y="1741"/>
                    <a:pt x="70" y="1741"/>
                  </a:cubicBezTo>
                  <a:close/>
                  <a:moveTo>
                    <a:pt x="70" y="2032"/>
                  </a:moveTo>
                  <a:cubicBezTo>
                    <a:pt x="35" y="2032"/>
                    <a:pt x="1" y="2067"/>
                    <a:pt x="1" y="2106"/>
                  </a:cubicBezTo>
                  <a:lnTo>
                    <a:pt x="1" y="2124"/>
                  </a:lnTo>
                  <a:cubicBezTo>
                    <a:pt x="1" y="2158"/>
                    <a:pt x="35" y="2198"/>
                    <a:pt x="70" y="2198"/>
                  </a:cubicBezTo>
                  <a:cubicBezTo>
                    <a:pt x="109" y="2198"/>
                    <a:pt x="127" y="2158"/>
                    <a:pt x="127" y="2124"/>
                  </a:cubicBezTo>
                  <a:lnTo>
                    <a:pt x="127" y="2106"/>
                  </a:lnTo>
                  <a:cubicBezTo>
                    <a:pt x="127" y="2067"/>
                    <a:pt x="109" y="2032"/>
                    <a:pt x="70" y="2032"/>
                  </a:cubicBezTo>
                  <a:close/>
                  <a:moveTo>
                    <a:pt x="70" y="2324"/>
                  </a:moveTo>
                  <a:cubicBezTo>
                    <a:pt x="35" y="2324"/>
                    <a:pt x="1" y="2359"/>
                    <a:pt x="1" y="2393"/>
                  </a:cubicBezTo>
                  <a:lnTo>
                    <a:pt x="1" y="2415"/>
                  </a:lnTo>
                  <a:cubicBezTo>
                    <a:pt x="1" y="2450"/>
                    <a:pt x="35" y="2485"/>
                    <a:pt x="70" y="2485"/>
                  </a:cubicBezTo>
                  <a:cubicBezTo>
                    <a:pt x="109" y="2485"/>
                    <a:pt x="127" y="2450"/>
                    <a:pt x="127" y="2415"/>
                  </a:cubicBezTo>
                  <a:lnTo>
                    <a:pt x="127" y="2393"/>
                  </a:lnTo>
                  <a:cubicBezTo>
                    <a:pt x="127" y="2359"/>
                    <a:pt x="109" y="2324"/>
                    <a:pt x="70" y="2324"/>
                  </a:cubicBezTo>
                  <a:close/>
                  <a:moveTo>
                    <a:pt x="70" y="2611"/>
                  </a:moveTo>
                  <a:cubicBezTo>
                    <a:pt x="35" y="2611"/>
                    <a:pt x="1" y="2650"/>
                    <a:pt x="1" y="2685"/>
                  </a:cubicBezTo>
                  <a:lnTo>
                    <a:pt x="1" y="2702"/>
                  </a:lnTo>
                  <a:cubicBezTo>
                    <a:pt x="1" y="2741"/>
                    <a:pt x="35" y="2776"/>
                    <a:pt x="70" y="2776"/>
                  </a:cubicBezTo>
                  <a:cubicBezTo>
                    <a:pt x="109" y="2776"/>
                    <a:pt x="127" y="2741"/>
                    <a:pt x="127" y="2702"/>
                  </a:cubicBezTo>
                  <a:lnTo>
                    <a:pt x="127" y="2685"/>
                  </a:lnTo>
                  <a:cubicBezTo>
                    <a:pt x="127" y="2650"/>
                    <a:pt x="109" y="2611"/>
                    <a:pt x="70" y="2611"/>
                  </a:cubicBezTo>
                  <a:close/>
                  <a:moveTo>
                    <a:pt x="70" y="2902"/>
                  </a:moveTo>
                  <a:cubicBezTo>
                    <a:pt x="35" y="2902"/>
                    <a:pt x="1" y="2937"/>
                    <a:pt x="1" y="2976"/>
                  </a:cubicBezTo>
                  <a:lnTo>
                    <a:pt x="1" y="2994"/>
                  </a:lnTo>
                  <a:cubicBezTo>
                    <a:pt x="1" y="3029"/>
                    <a:pt x="35" y="3068"/>
                    <a:pt x="70" y="3068"/>
                  </a:cubicBezTo>
                  <a:cubicBezTo>
                    <a:pt x="109" y="3068"/>
                    <a:pt x="127" y="3029"/>
                    <a:pt x="127" y="2994"/>
                  </a:cubicBezTo>
                  <a:lnTo>
                    <a:pt x="127" y="2976"/>
                  </a:lnTo>
                  <a:cubicBezTo>
                    <a:pt x="127" y="2937"/>
                    <a:pt x="109" y="2902"/>
                    <a:pt x="70" y="2902"/>
                  </a:cubicBezTo>
                  <a:close/>
                  <a:moveTo>
                    <a:pt x="70" y="3194"/>
                  </a:moveTo>
                  <a:cubicBezTo>
                    <a:pt x="35" y="3194"/>
                    <a:pt x="1" y="3229"/>
                    <a:pt x="1" y="3264"/>
                  </a:cubicBezTo>
                  <a:lnTo>
                    <a:pt x="1" y="3285"/>
                  </a:lnTo>
                  <a:cubicBezTo>
                    <a:pt x="1" y="3320"/>
                    <a:pt x="35" y="3355"/>
                    <a:pt x="70" y="3355"/>
                  </a:cubicBezTo>
                  <a:cubicBezTo>
                    <a:pt x="109" y="3355"/>
                    <a:pt x="127" y="3320"/>
                    <a:pt x="127" y="3285"/>
                  </a:cubicBezTo>
                  <a:lnTo>
                    <a:pt x="127" y="3264"/>
                  </a:lnTo>
                  <a:cubicBezTo>
                    <a:pt x="127" y="3229"/>
                    <a:pt x="109" y="3194"/>
                    <a:pt x="70" y="3194"/>
                  </a:cubicBezTo>
                  <a:close/>
                  <a:moveTo>
                    <a:pt x="70" y="3481"/>
                  </a:moveTo>
                  <a:cubicBezTo>
                    <a:pt x="35" y="3481"/>
                    <a:pt x="1" y="3520"/>
                    <a:pt x="1" y="3555"/>
                  </a:cubicBezTo>
                  <a:lnTo>
                    <a:pt x="1" y="3573"/>
                  </a:lnTo>
                  <a:cubicBezTo>
                    <a:pt x="1" y="3612"/>
                    <a:pt x="35" y="3647"/>
                    <a:pt x="70" y="3647"/>
                  </a:cubicBezTo>
                  <a:cubicBezTo>
                    <a:pt x="109" y="3647"/>
                    <a:pt x="127" y="3612"/>
                    <a:pt x="127" y="3573"/>
                  </a:cubicBezTo>
                  <a:lnTo>
                    <a:pt x="127" y="3555"/>
                  </a:lnTo>
                  <a:cubicBezTo>
                    <a:pt x="127" y="3520"/>
                    <a:pt x="109" y="3481"/>
                    <a:pt x="70" y="3481"/>
                  </a:cubicBezTo>
                  <a:close/>
                  <a:moveTo>
                    <a:pt x="70" y="3773"/>
                  </a:moveTo>
                  <a:cubicBezTo>
                    <a:pt x="35" y="3773"/>
                    <a:pt x="1" y="3808"/>
                    <a:pt x="1" y="3847"/>
                  </a:cubicBezTo>
                  <a:lnTo>
                    <a:pt x="1" y="3864"/>
                  </a:lnTo>
                  <a:cubicBezTo>
                    <a:pt x="1" y="3899"/>
                    <a:pt x="35" y="3938"/>
                    <a:pt x="70" y="3938"/>
                  </a:cubicBezTo>
                  <a:cubicBezTo>
                    <a:pt x="109" y="3938"/>
                    <a:pt x="127" y="3899"/>
                    <a:pt x="127" y="3864"/>
                  </a:cubicBezTo>
                  <a:lnTo>
                    <a:pt x="127" y="3847"/>
                  </a:lnTo>
                  <a:cubicBezTo>
                    <a:pt x="127" y="3808"/>
                    <a:pt x="109" y="3773"/>
                    <a:pt x="70" y="3773"/>
                  </a:cubicBezTo>
                  <a:close/>
                  <a:moveTo>
                    <a:pt x="70" y="4064"/>
                  </a:moveTo>
                  <a:cubicBezTo>
                    <a:pt x="35" y="4064"/>
                    <a:pt x="1" y="4099"/>
                    <a:pt x="1" y="4134"/>
                  </a:cubicBezTo>
                  <a:lnTo>
                    <a:pt x="1" y="4156"/>
                  </a:lnTo>
                  <a:cubicBezTo>
                    <a:pt x="1" y="4190"/>
                    <a:pt x="35" y="4225"/>
                    <a:pt x="70" y="4225"/>
                  </a:cubicBezTo>
                  <a:cubicBezTo>
                    <a:pt x="109" y="4225"/>
                    <a:pt x="127" y="4190"/>
                    <a:pt x="127" y="4156"/>
                  </a:cubicBezTo>
                  <a:lnTo>
                    <a:pt x="127" y="4134"/>
                  </a:lnTo>
                  <a:cubicBezTo>
                    <a:pt x="127" y="4099"/>
                    <a:pt x="109" y="4064"/>
                    <a:pt x="70" y="4064"/>
                  </a:cubicBezTo>
                  <a:close/>
                  <a:moveTo>
                    <a:pt x="70" y="4351"/>
                  </a:moveTo>
                  <a:cubicBezTo>
                    <a:pt x="35" y="4351"/>
                    <a:pt x="1" y="4391"/>
                    <a:pt x="1" y="4425"/>
                  </a:cubicBezTo>
                  <a:lnTo>
                    <a:pt x="1" y="4443"/>
                  </a:lnTo>
                  <a:cubicBezTo>
                    <a:pt x="1" y="4482"/>
                    <a:pt x="35" y="4517"/>
                    <a:pt x="70" y="4517"/>
                  </a:cubicBezTo>
                  <a:cubicBezTo>
                    <a:pt x="109" y="4517"/>
                    <a:pt x="127" y="4482"/>
                    <a:pt x="127" y="4443"/>
                  </a:cubicBezTo>
                  <a:lnTo>
                    <a:pt x="127" y="4425"/>
                  </a:lnTo>
                  <a:cubicBezTo>
                    <a:pt x="127" y="4391"/>
                    <a:pt x="109" y="4351"/>
                    <a:pt x="70" y="4351"/>
                  </a:cubicBezTo>
                  <a:close/>
                  <a:moveTo>
                    <a:pt x="70" y="4643"/>
                  </a:moveTo>
                  <a:cubicBezTo>
                    <a:pt x="35" y="4643"/>
                    <a:pt x="1" y="4678"/>
                    <a:pt x="1" y="4717"/>
                  </a:cubicBezTo>
                  <a:lnTo>
                    <a:pt x="1" y="4734"/>
                  </a:lnTo>
                  <a:cubicBezTo>
                    <a:pt x="1" y="4769"/>
                    <a:pt x="35" y="4808"/>
                    <a:pt x="70" y="4808"/>
                  </a:cubicBezTo>
                  <a:cubicBezTo>
                    <a:pt x="109" y="4808"/>
                    <a:pt x="127" y="4769"/>
                    <a:pt x="127" y="4734"/>
                  </a:cubicBezTo>
                  <a:lnTo>
                    <a:pt x="127" y="4717"/>
                  </a:lnTo>
                  <a:cubicBezTo>
                    <a:pt x="127" y="4678"/>
                    <a:pt x="109" y="4643"/>
                    <a:pt x="70" y="4643"/>
                  </a:cubicBezTo>
                  <a:close/>
                  <a:moveTo>
                    <a:pt x="70" y="4935"/>
                  </a:moveTo>
                  <a:cubicBezTo>
                    <a:pt x="35" y="4935"/>
                    <a:pt x="1" y="4969"/>
                    <a:pt x="1" y="5004"/>
                  </a:cubicBezTo>
                  <a:lnTo>
                    <a:pt x="1" y="5026"/>
                  </a:lnTo>
                  <a:cubicBezTo>
                    <a:pt x="1" y="5061"/>
                    <a:pt x="35" y="5096"/>
                    <a:pt x="70" y="5096"/>
                  </a:cubicBezTo>
                  <a:cubicBezTo>
                    <a:pt x="109" y="5096"/>
                    <a:pt x="127" y="5061"/>
                    <a:pt x="127" y="5026"/>
                  </a:cubicBezTo>
                  <a:lnTo>
                    <a:pt x="127" y="5004"/>
                  </a:lnTo>
                  <a:cubicBezTo>
                    <a:pt x="127" y="4969"/>
                    <a:pt x="109" y="4935"/>
                    <a:pt x="70" y="4935"/>
                  </a:cubicBezTo>
                  <a:close/>
                  <a:moveTo>
                    <a:pt x="70" y="5222"/>
                  </a:moveTo>
                  <a:cubicBezTo>
                    <a:pt x="35" y="5222"/>
                    <a:pt x="1" y="5261"/>
                    <a:pt x="1" y="5296"/>
                  </a:cubicBezTo>
                  <a:lnTo>
                    <a:pt x="1" y="5313"/>
                  </a:lnTo>
                  <a:cubicBezTo>
                    <a:pt x="1" y="5352"/>
                    <a:pt x="35" y="5387"/>
                    <a:pt x="70" y="5387"/>
                  </a:cubicBezTo>
                  <a:cubicBezTo>
                    <a:pt x="109" y="5387"/>
                    <a:pt x="127" y="5352"/>
                    <a:pt x="127" y="5313"/>
                  </a:cubicBezTo>
                  <a:lnTo>
                    <a:pt x="127" y="5296"/>
                  </a:lnTo>
                  <a:cubicBezTo>
                    <a:pt x="127" y="5261"/>
                    <a:pt x="109" y="5222"/>
                    <a:pt x="70" y="5222"/>
                  </a:cubicBezTo>
                  <a:close/>
                  <a:moveTo>
                    <a:pt x="70" y="5513"/>
                  </a:moveTo>
                  <a:cubicBezTo>
                    <a:pt x="35" y="5513"/>
                    <a:pt x="1" y="5548"/>
                    <a:pt x="1" y="5587"/>
                  </a:cubicBezTo>
                  <a:lnTo>
                    <a:pt x="1" y="5605"/>
                  </a:lnTo>
                  <a:cubicBezTo>
                    <a:pt x="1" y="5639"/>
                    <a:pt x="35" y="5679"/>
                    <a:pt x="70" y="5679"/>
                  </a:cubicBezTo>
                  <a:cubicBezTo>
                    <a:pt x="109" y="5679"/>
                    <a:pt x="127" y="5639"/>
                    <a:pt x="127" y="5605"/>
                  </a:cubicBezTo>
                  <a:lnTo>
                    <a:pt x="127" y="5587"/>
                  </a:lnTo>
                  <a:cubicBezTo>
                    <a:pt x="127" y="5548"/>
                    <a:pt x="109" y="5513"/>
                    <a:pt x="70" y="5513"/>
                  </a:cubicBezTo>
                  <a:close/>
                  <a:moveTo>
                    <a:pt x="70" y="5805"/>
                  </a:moveTo>
                  <a:cubicBezTo>
                    <a:pt x="35" y="5805"/>
                    <a:pt x="1" y="5840"/>
                    <a:pt x="1" y="5874"/>
                  </a:cubicBezTo>
                  <a:lnTo>
                    <a:pt x="1" y="5896"/>
                  </a:lnTo>
                  <a:cubicBezTo>
                    <a:pt x="1" y="5931"/>
                    <a:pt x="35" y="5966"/>
                    <a:pt x="70" y="5966"/>
                  </a:cubicBezTo>
                  <a:cubicBezTo>
                    <a:pt x="109" y="5966"/>
                    <a:pt x="127" y="5931"/>
                    <a:pt x="127" y="5896"/>
                  </a:cubicBezTo>
                  <a:lnTo>
                    <a:pt x="127" y="5874"/>
                  </a:lnTo>
                  <a:cubicBezTo>
                    <a:pt x="127" y="5840"/>
                    <a:pt x="109" y="5805"/>
                    <a:pt x="70" y="5805"/>
                  </a:cubicBezTo>
                  <a:close/>
                  <a:moveTo>
                    <a:pt x="70" y="6092"/>
                  </a:moveTo>
                  <a:cubicBezTo>
                    <a:pt x="35" y="6092"/>
                    <a:pt x="1" y="6131"/>
                    <a:pt x="1" y="6166"/>
                  </a:cubicBezTo>
                  <a:lnTo>
                    <a:pt x="1" y="6183"/>
                  </a:lnTo>
                  <a:cubicBezTo>
                    <a:pt x="1" y="6223"/>
                    <a:pt x="35" y="6257"/>
                    <a:pt x="70" y="6257"/>
                  </a:cubicBezTo>
                  <a:cubicBezTo>
                    <a:pt x="109" y="6257"/>
                    <a:pt x="127" y="6223"/>
                    <a:pt x="127" y="6183"/>
                  </a:cubicBezTo>
                  <a:lnTo>
                    <a:pt x="127" y="6166"/>
                  </a:lnTo>
                  <a:cubicBezTo>
                    <a:pt x="127" y="6131"/>
                    <a:pt x="109" y="6092"/>
                    <a:pt x="70" y="6092"/>
                  </a:cubicBezTo>
                  <a:close/>
                  <a:moveTo>
                    <a:pt x="70" y="6384"/>
                  </a:moveTo>
                  <a:cubicBezTo>
                    <a:pt x="35" y="6384"/>
                    <a:pt x="1" y="6418"/>
                    <a:pt x="1" y="6457"/>
                  </a:cubicBezTo>
                  <a:lnTo>
                    <a:pt x="1" y="6475"/>
                  </a:lnTo>
                  <a:cubicBezTo>
                    <a:pt x="1" y="6510"/>
                    <a:pt x="35" y="6549"/>
                    <a:pt x="70" y="6549"/>
                  </a:cubicBezTo>
                  <a:cubicBezTo>
                    <a:pt x="109" y="6549"/>
                    <a:pt x="127" y="6510"/>
                    <a:pt x="127" y="6475"/>
                  </a:cubicBezTo>
                  <a:lnTo>
                    <a:pt x="127" y="6457"/>
                  </a:lnTo>
                  <a:cubicBezTo>
                    <a:pt x="127" y="6418"/>
                    <a:pt x="109" y="6384"/>
                    <a:pt x="70" y="6384"/>
                  </a:cubicBezTo>
                  <a:close/>
                  <a:moveTo>
                    <a:pt x="70" y="6675"/>
                  </a:moveTo>
                  <a:cubicBezTo>
                    <a:pt x="35" y="6675"/>
                    <a:pt x="1" y="6710"/>
                    <a:pt x="1" y="6745"/>
                  </a:cubicBezTo>
                  <a:lnTo>
                    <a:pt x="1" y="6766"/>
                  </a:lnTo>
                  <a:cubicBezTo>
                    <a:pt x="1" y="6801"/>
                    <a:pt x="35" y="6836"/>
                    <a:pt x="70" y="6836"/>
                  </a:cubicBezTo>
                  <a:cubicBezTo>
                    <a:pt x="109" y="6836"/>
                    <a:pt x="127" y="6801"/>
                    <a:pt x="127" y="6766"/>
                  </a:cubicBezTo>
                  <a:lnTo>
                    <a:pt x="127" y="6745"/>
                  </a:lnTo>
                  <a:cubicBezTo>
                    <a:pt x="127" y="6710"/>
                    <a:pt x="109" y="6675"/>
                    <a:pt x="70" y="6675"/>
                  </a:cubicBezTo>
                  <a:close/>
                  <a:moveTo>
                    <a:pt x="70" y="6962"/>
                  </a:moveTo>
                  <a:cubicBezTo>
                    <a:pt x="35" y="6962"/>
                    <a:pt x="1" y="7001"/>
                    <a:pt x="1" y="7036"/>
                  </a:cubicBezTo>
                  <a:lnTo>
                    <a:pt x="1" y="7054"/>
                  </a:lnTo>
                  <a:cubicBezTo>
                    <a:pt x="1" y="7093"/>
                    <a:pt x="35" y="7128"/>
                    <a:pt x="70" y="7128"/>
                  </a:cubicBezTo>
                  <a:cubicBezTo>
                    <a:pt x="109" y="7128"/>
                    <a:pt x="127" y="7093"/>
                    <a:pt x="127" y="7054"/>
                  </a:cubicBezTo>
                  <a:lnTo>
                    <a:pt x="127" y="7036"/>
                  </a:lnTo>
                  <a:cubicBezTo>
                    <a:pt x="127" y="7001"/>
                    <a:pt x="109" y="6962"/>
                    <a:pt x="70" y="6962"/>
                  </a:cubicBezTo>
                  <a:close/>
                  <a:moveTo>
                    <a:pt x="70" y="7254"/>
                  </a:moveTo>
                  <a:cubicBezTo>
                    <a:pt x="35" y="7254"/>
                    <a:pt x="1" y="7289"/>
                    <a:pt x="1" y="7328"/>
                  </a:cubicBezTo>
                  <a:lnTo>
                    <a:pt x="1" y="7345"/>
                  </a:lnTo>
                  <a:cubicBezTo>
                    <a:pt x="1" y="7380"/>
                    <a:pt x="35" y="7419"/>
                    <a:pt x="70" y="7419"/>
                  </a:cubicBezTo>
                  <a:cubicBezTo>
                    <a:pt x="109" y="7419"/>
                    <a:pt x="127" y="7380"/>
                    <a:pt x="127" y="7345"/>
                  </a:cubicBezTo>
                  <a:lnTo>
                    <a:pt x="127" y="7328"/>
                  </a:lnTo>
                  <a:cubicBezTo>
                    <a:pt x="127" y="7289"/>
                    <a:pt x="109" y="7254"/>
                    <a:pt x="70" y="7254"/>
                  </a:cubicBezTo>
                  <a:close/>
                  <a:moveTo>
                    <a:pt x="70" y="7545"/>
                  </a:moveTo>
                  <a:cubicBezTo>
                    <a:pt x="35" y="7545"/>
                    <a:pt x="1" y="7580"/>
                    <a:pt x="1" y="7615"/>
                  </a:cubicBezTo>
                  <a:lnTo>
                    <a:pt x="1" y="7637"/>
                  </a:lnTo>
                  <a:cubicBezTo>
                    <a:pt x="1" y="7671"/>
                    <a:pt x="35" y="7706"/>
                    <a:pt x="70" y="7706"/>
                  </a:cubicBezTo>
                  <a:cubicBezTo>
                    <a:pt x="109" y="7706"/>
                    <a:pt x="127" y="7671"/>
                    <a:pt x="127" y="7637"/>
                  </a:cubicBezTo>
                  <a:lnTo>
                    <a:pt x="127" y="7615"/>
                  </a:lnTo>
                  <a:cubicBezTo>
                    <a:pt x="127" y="7580"/>
                    <a:pt x="109" y="7545"/>
                    <a:pt x="70" y="7545"/>
                  </a:cubicBezTo>
                  <a:close/>
                  <a:moveTo>
                    <a:pt x="70" y="7832"/>
                  </a:moveTo>
                  <a:cubicBezTo>
                    <a:pt x="35" y="7832"/>
                    <a:pt x="1" y="7872"/>
                    <a:pt x="1" y="7906"/>
                  </a:cubicBezTo>
                  <a:lnTo>
                    <a:pt x="1" y="7924"/>
                  </a:lnTo>
                  <a:cubicBezTo>
                    <a:pt x="1" y="7963"/>
                    <a:pt x="35" y="7998"/>
                    <a:pt x="70" y="7998"/>
                  </a:cubicBezTo>
                  <a:cubicBezTo>
                    <a:pt x="109" y="7998"/>
                    <a:pt x="127" y="7963"/>
                    <a:pt x="127" y="7924"/>
                  </a:cubicBezTo>
                  <a:lnTo>
                    <a:pt x="127" y="7906"/>
                  </a:lnTo>
                  <a:cubicBezTo>
                    <a:pt x="127" y="7872"/>
                    <a:pt x="109" y="7832"/>
                    <a:pt x="70" y="7832"/>
                  </a:cubicBezTo>
                  <a:close/>
                  <a:moveTo>
                    <a:pt x="70" y="8124"/>
                  </a:moveTo>
                  <a:cubicBezTo>
                    <a:pt x="35" y="8124"/>
                    <a:pt x="1" y="8159"/>
                    <a:pt x="1" y="8198"/>
                  </a:cubicBezTo>
                  <a:lnTo>
                    <a:pt x="1" y="8215"/>
                  </a:lnTo>
                  <a:cubicBezTo>
                    <a:pt x="1" y="8250"/>
                    <a:pt x="35" y="8289"/>
                    <a:pt x="70" y="8289"/>
                  </a:cubicBezTo>
                  <a:cubicBezTo>
                    <a:pt x="109" y="8289"/>
                    <a:pt x="127" y="8250"/>
                    <a:pt x="127" y="8215"/>
                  </a:cubicBezTo>
                  <a:lnTo>
                    <a:pt x="127" y="8198"/>
                  </a:lnTo>
                  <a:cubicBezTo>
                    <a:pt x="127" y="8159"/>
                    <a:pt x="109" y="8124"/>
                    <a:pt x="70" y="8124"/>
                  </a:cubicBezTo>
                  <a:close/>
                  <a:moveTo>
                    <a:pt x="70" y="8416"/>
                  </a:moveTo>
                  <a:cubicBezTo>
                    <a:pt x="35" y="8416"/>
                    <a:pt x="1" y="8450"/>
                    <a:pt x="1" y="8485"/>
                  </a:cubicBezTo>
                  <a:lnTo>
                    <a:pt x="1" y="8507"/>
                  </a:lnTo>
                  <a:cubicBezTo>
                    <a:pt x="1" y="8542"/>
                    <a:pt x="35" y="8577"/>
                    <a:pt x="70" y="8577"/>
                  </a:cubicBezTo>
                  <a:cubicBezTo>
                    <a:pt x="109" y="8577"/>
                    <a:pt x="127" y="8542"/>
                    <a:pt x="127" y="8507"/>
                  </a:cubicBezTo>
                  <a:lnTo>
                    <a:pt x="127" y="8485"/>
                  </a:lnTo>
                  <a:cubicBezTo>
                    <a:pt x="127" y="8450"/>
                    <a:pt x="109" y="8416"/>
                    <a:pt x="70" y="8416"/>
                  </a:cubicBezTo>
                  <a:close/>
                  <a:moveTo>
                    <a:pt x="70" y="8703"/>
                  </a:moveTo>
                  <a:cubicBezTo>
                    <a:pt x="35" y="8703"/>
                    <a:pt x="1" y="8742"/>
                    <a:pt x="1" y="8777"/>
                  </a:cubicBezTo>
                  <a:lnTo>
                    <a:pt x="1" y="8794"/>
                  </a:lnTo>
                  <a:cubicBezTo>
                    <a:pt x="1" y="8833"/>
                    <a:pt x="35" y="8868"/>
                    <a:pt x="70" y="8868"/>
                  </a:cubicBezTo>
                  <a:cubicBezTo>
                    <a:pt x="109" y="8868"/>
                    <a:pt x="127" y="8833"/>
                    <a:pt x="127" y="8794"/>
                  </a:cubicBezTo>
                  <a:lnTo>
                    <a:pt x="127" y="8777"/>
                  </a:lnTo>
                  <a:cubicBezTo>
                    <a:pt x="127" y="8742"/>
                    <a:pt x="109" y="8703"/>
                    <a:pt x="70" y="8703"/>
                  </a:cubicBezTo>
                  <a:close/>
                  <a:moveTo>
                    <a:pt x="70" y="8994"/>
                  </a:moveTo>
                  <a:cubicBezTo>
                    <a:pt x="35" y="8994"/>
                    <a:pt x="1" y="9029"/>
                    <a:pt x="1" y="9068"/>
                  </a:cubicBezTo>
                  <a:lnTo>
                    <a:pt x="1" y="9086"/>
                  </a:lnTo>
                  <a:cubicBezTo>
                    <a:pt x="1" y="9120"/>
                    <a:pt x="35" y="9160"/>
                    <a:pt x="70" y="9160"/>
                  </a:cubicBezTo>
                  <a:cubicBezTo>
                    <a:pt x="109" y="9160"/>
                    <a:pt x="127" y="9120"/>
                    <a:pt x="127" y="9086"/>
                  </a:cubicBezTo>
                  <a:lnTo>
                    <a:pt x="127" y="9068"/>
                  </a:lnTo>
                  <a:cubicBezTo>
                    <a:pt x="127" y="9029"/>
                    <a:pt x="109" y="8994"/>
                    <a:pt x="70" y="8994"/>
                  </a:cubicBezTo>
                  <a:close/>
                  <a:moveTo>
                    <a:pt x="70" y="9286"/>
                  </a:moveTo>
                  <a:cubicBezTo>
                    <a:pt x="35" y="9286"/>
                    <a:pt x="1" y="9321"/>
                    <a:pt x="1" y="9355"/>
                  </a:cubicBezTo>
                  <a:lnTo>
                    <a:pt x="1" y="9377"/>
                  </a:lnTo>
                  <a:cubicBezTo>
                    <a:pt x="1" y="9412"/>
                    <a:pt x="35" y="9447"/>
                    <a:pt x="70" y="9447"/>
                  </a:cubicBezTo>
                  <a:cubicBezTo>
                    <a:pt x="109" y="9447"/>
                    <a:pt x="127" y="9412"/>
                    <a:pt x="127" y="9377"/>
                  </a:cubicBezTo>
                  <a:lnTo>
                    <a:pt x="127" y="9355"/>
                  </a:lnTo>
                  <a:cubicBezTo>
                    <a:pt x="127" y="9321"/>
                    <a:pt x="109" y="9286"/>
                    <a:pt x="70" y="9286"/>
                  </a:cubicBezTo>
                  <a:close/>
                  <a:moveTo>
                    <a:pt x="70" y="9573"/>
                  </a:moveTo>
                  <a:cubicBezTo>
                    <a:pt x="35" y="9573"/>
                    <a:pt x="1" y="9612"/>
                    <a:pt x="1" y="9647"/>
                  </a:cubicBezTo>
                  <a:lnTo>
                    <a:pt x="1" y="9664"/>
                  </a:lnTo>
                  <a:cubicBezTo>
                    <a:pt x="1" y="9704"/>
                    <a:pt x="35" y="9738"/>
                    <a:pt x="70" y="9738"/>
                  </a:cubicBezTo>
                  <a:cubicBezTo>
                    <a:pt x="109" y="9738"/>
                    <a:pt x="127" y="9704"/>
                    <a:pt x="127" y="9664"/>
                  </a:cubicBezTo>
                  <a:lnTo>
                    <a:pt x="127" y="9647"/>
                  </a:lnTo>
                  <a:cubicBezTo>
                    <a:pt x="127" y="9612"/>
                    <a:pt x="109" y="9573"/>
                    <a:pt x="70" y="9573"/>
                  </a:cubicBezTo>
                  <a:close/>
                  <a:moveTo>
                    <a:pt x="70" y="9865"/>
                  </a:moveTo>
                  <a:cubicBezTo>
                    <a:pt x="35" y="9865"/>
                    <a:pt x="1" y="9899"/>
                    <a:pt x="1" y="9939"/>
                  </a:cubicBezTo>
                  <a:lnTo>
                    <a:pt x="1" y="9956"/>
                  </a:lnTo>
                  <a:cubicBezTo>
                    <a:pt x="1" y="9991"/>
                    <a:pt x="35" y="10030"/>
                    <a:pt x="70" y="10030"/>
                  </a:cubicBezTo>
                  <a:cubicBezTo>
                    <a:pt x="109" y="10030"/>
                    <a:pt x="127" y="9991"/>
                    <a:pt x="127" y="9956"/>
                  </a:cubicBezTo>
                  <a:lnTo>
                    <a:pt x="127" y="9939"/>
                  </a:lnTo>
                  <a:cubicBezTo>
                    <a:pt x="127" y="9899"/>
                    <a:pt x="109" y="9865"/>
                    <a:pt x="70" y="9865"/>
                  </a:cubicBezTo>
                  <a:close/>
                  <a:moveTo>
                    <a:pt x="70" y="10156"/>
                  </a:moveTo>
                  <a:cubicBezTo>
                    <a:pt x="35" y="10156"/>
                    <a:pt x="1" y="10191"/>
                    <a:pt x="1" y="10226"/>
                  </a:cubicBezTo>
                  <a:lnTo>
                    <a:pt x="1" y="10247"/>
                  </a:lnTo>
                  <a:cubicBezTo>
                    <a:pt x="1" y="10282"/>
                    <a:pt x="35" y="10317"/>
                    <a:pt x="70" y="10317"/>
                  </a:cubicBezTo>
                  <a:cubicBezTo>
                    <a:pt x="109" y="10317"/>
                    <a:pt x="127" y="10282"/>
                    <a:pt x="127" y="10247"/>
                  </a:cubicBezTo>
                  <a:lnTo>
                    <a:pt x="127" y="10226"/>
                  </a:lnTo>
                  <a:cubicBezTo>
                    <a:pt x="127" y="10191"/>
                    <a:pt x="109" y="10156"/>
                    <a:pt x="70" y="10156"/>
                  </a:cubicBezTo>
                  <a:close/>
                  <a:moveTo>
                    <a:pt x="70" y="10443"/>
                  </a:moveTo>
                  <a:cubicBezTo>
                    <a:pt x="35" y="10443"/>
                    <a:pt x="1" y="10482"/>
                    <a:pt x="1" y="10517"/>
                  </a:cubicBezTo>
                  <a:lnTo>
                    <a:pt x="1" y="10535"/>
                  </a:lnTo>
                  <a:cubicBezTo>
                    <a:pt x="1" y="10574"/>
                    <a:pt x="35" y="10609"/>
                    <a:pt x="70" y="10609"/>
                  </a:cubicBezTo>
                  <a:cubicBezTo>
                    <a:pt x="109" y="10609"/>
                    <a:pt x="127" y="10574"/>
                    <a:pt x="127" y="10535"/>
                  </a:cubicBezTo>
                  <a:lnTo>
                    <a:pt x="127" y="10517"/>
                  </a:lnTo>
                  <a:cubicBezTo>
                    <a:pt x="127" y="10482"/>
                    <a:pt x="109" y="10443"/>
                    <a:pt x="70" y="10443"/>
                  </a:cubicBezTo>
                  <a:close/>
                  <a:moveTo>
                    <a:pt x="70" y="10735"/>
                  </a:moveTo>
                  <a:cubicBezTo>
                    <a:pt x="35" y="10735"/>
                    <a:pt x="1" y="10770"/>
                    <a:pt x="1" y="10809"/>
                  </a:cubicBezTo>
                  <a:lnTo>
                    <a:pt x="1" y="10826"/>
                  </a:lnTo>
                  <a:cubicBezTo>
                    <a:pt x="1" y="10861"/>
                    <a:pt x="35" y="10900"/>
                    <a:pt x="70" y="10900"/>
                  </a:cubicBezTo>
                  <a:cubicBezTo>
                    <a:pt x="109" y="10900"/>
                    <a:pt x="127" y="10861"/>
                    <a:pt x="127" y="10826"/>
                  </a:cubicBezTo>
                  <a:lnTo>
                    <a:pt x="127" y="10809"/>
                  </a:lnTo>
                  <a:cubicBezTo>
                    <a:pt x="127" y="10770"/>
                    <a:pt x="109" y="10735"/>
                    <a:pt x="70" y="10735"/>
                  </a:cubicBezTo>
                  <a:close/>
                  <a:moveTo>
                    <a:pt x="70" y="11026"/>
                  </a:moveTo>
                  <a:cubicBezTo>
                    <a:pt x="35" y="11026"/>
                    <a:pt x="1" y="11061"/>
                    <a:pt x="1" y="11096"/>
                  </a:cubicBezTo>
                  <a:lnTo>
                    <a:pt x="1" y="11118"/>
                  </a:lnTo>
                  <a:cubicBezTo>
                    <a:pt x="1" y="11153"/>
                    <a:pt x="35" y="11187"/>
                    <a:pt x="70" y="11187"/>
                  </a:cubicBezTo>
                  <a:cubicBezTo>
                    <a:pt x="109" y="11187"/>
                    <a:pt x="127" y="11153"/>
                    <a:pt x="127" y="11118"/>
                  </a:cubicBezTo>
                  <a:lnTo>
                    <a:pt x="127" y="11096"/>
                  </a:lnTo>
                  <a:cubicBezTo>
                    <a:pt x="127" y="11061"/>
                    <a:pt x="109" y="11026"/>
                    <a:pt x="70" y="11026"/>
                  </a:cubicBezTo>
                  <a:close/>
                  <a:moveTo>
                    <a:pt x="70" y="11314"/>
                  </a:moveTo>
                  <a:cubicBezTo>
                    <a:pt x="35" y="11314"/>
                    <a:pt x="1" y="11353"/>
                    <a:pt x="1" y="11387"/>
                  </a:cubicBezTo>
                  <a:lnTo>
                    <a:pt x="1" y="11405"/>
                  </a:lnTo>
                  <a:cubicBezTo>
                    <a:pt x="1" y="11444"/>
                    <a:pt x="35" y="11479"/>
                    <a:pt x="70" y="11479"/>
                  </a:cubicBezTo>
                  <a:cubicBezTo>
                    <a:pt x="109" y="11479"/>
                    <a:pt x="127" y="11444"/>
                    <a:pt x="127" y="11405"/>
                  </a:cubicBezTo>
                  <a:lnTo>
                    <a:pt x="127" y="11387"/>
                  </a:lnTo>
                  <a:cubicBezTo>
                    <a:pt x="127" y="11353"/>
                    <a:pt x="109" y="11314"/>
                    <a:pt x="70" y="11314"/>
                  </a:cubicBezTo>
                  <a:close/>
                  <a:moveTo>
                    <a:pt x="70" y="11605"/>
                  </a:moveTo>
                  <a:cubicBezTo>
                    <a:pt x="35" y="11605"/>
                    <a:pt x="1" y="11640"/>
                    <a:pt x="1" y="11679"/>
                  </a:cubicBezTo>
                  <a:lnTo>
                    <a:pt x="1" y="11696"/>
                  </a:lnTo>
                  <a:cubicBezTo>
                    <a:pt x="1" y="11731"/>
                    <a:pt x="35" y="11770"/>
                    <a:pt x="70" y="11770"/>
                  </a:cubicBezTo>
                  <a:cubicBezTo>
                    <a:pt x="109" y="11770"/>
                    <a:pt x="127" y="11731"/>
                    <a:pt x="127" y="11696"/>
                  </a:cubicBezTo>
                  <a:lnTo>
                    <a:pt x="127" y="11679"/>
                  </a:lnTo>
                  <a:cubicBezTo>
                    <a:pt x="127" y="11640"/>
                    <a:pt x="109" y="11605"/>
                    <a:pt x="70" y="11605"/>
                  </a:cubicBezTo>
                  <a:close/>
                  <a:moveTo>
                    <a:pt x="70" y="11897"/>
                  </a:moveTo>
                  <a:cubicBezTo>
                    <a:pt x="35" y="11897"/>
                    <a:pt x="1" y="11931"/>
                    <a:pt x="1" y="11966"/>
                  </a:cubicBezTo>
                  <a:lnTo>
                    <a:pt x="1" y="11988"/>
                  </a:lnTo>
                  <a:cubicBezTo>
                    <a:pt x="1" y="12023"/>
                    <a:pt x="35" y="12058"/>
                    <a:pt x="70" y="12058"/>
                  </a:cubicBezTo>
                  <a:cubicBezTo>
                    <a:pt x="109" y="12058"/>
                    <a:pt x="127" y="12023"/>
                    <a:pt x="127" y="11988"/>
                  </a:cubicBezTo>
                  <a:lnTo>
                    <a:pt x="127" y="11966"/>
                  </a:lnTo>
                  <a:cubicBezTo>
                    <a:pt x="127" y="11931"/>
                    <a:pt x="109" y="11897"/>
                    <a:pt x="70" y="11897"/>
                  </a:cubicBezTo>
                  <a:close/>
                  <a:moveTo>
                    <a:pt x="70" y="12184"/>
                  </a:moveTo>
                  <a:cubicBezTo>
                    <a:pt x="35" y="12184"/>
                    <a:pt x="1" y="12223"/>
                    <a:pt x="1" y="12258"/>
                  </a:cubicBezTo>
                  <a:lnTo>
                    <a:pt x="1" y="12275"/>
                  </a:lnTo>
                  <a:cubicBezTo>
                    <a:pt x="1" y="12314"/>
                    <a:pt x="35" y="12349"/>
                    <a:pt x="70" y="12349"/>
                  </a:cubicBezTo>
                  <a:cubicBezTo>
                    <a:pt x="109" y="12349"/>
                    <a:pt x="127" y="12314"/>
                    <a:pt x="127" y="12275"/>
                  </a:cubicBezTo>
                  <a:lnTo>
                    <a:pt x="127" y="12258"/>
                  </a:lnTo>
                  <a:cubicBezTo>
                    <a:pt x="127" y="12223"/>
                    <a:pt x="109" y="12184"/>
                    <a:pt x="70" y="12184"/>
                  </a:cubicBezTo>
                  <a:close/>
                  <a:moveTo>
                    <a:pt x="70" y="12475"/>
                  </a:moveTo>
                  <a:cubicBezTo>
                    <a:pt x="35" y="12475"/>
                    <a:pt x="1" y="12510"/>
                    <a:pt x="1" y="12549"/>
                  </a:cubicBezTo>
                  <a:lnTo>
                    <a:pt x="1" y="12567"/>
                  </a:lnTo>
                  <a:cubicBezTo>
                    <a:pt x="1" y="12601"/>
                    <a:pt x="35" y="12641"/>
                    <a:pt x="70" y="12641"/>
                  </a:cubicBezTo>
                  <a:cubicBezTo>
                    <a:pt x="109" y="12641"/>
                    <a:pt x="127" y="12601"/>
                    <a:pt x="127" y="12567"/>
                  </a:cubicBezTo>
                  <a:lnTo>
                    <a:pt x="127" y="12549"/>
                  </a:lnTo>
                  <a:cubicBezTo>
                    <a:pt x="127" y="12510"/>
                    <a:pt x="109" y="12475"/>
                    <a:pt x="70" y="12475"/>
                  </a:cubicBezTo>
                  <a:close/>
                  <a:moveTo>
                    <a:pt x="70" y="12767"/>
                  </a:moveTo>
                  <a:cubicBezTo>
                    <a:pt x="35" y="12767"/>
                    <a:pt x="1" y="12802"/>
                    <a:pt x="1" y="12836"/>
                  </a:cubicBezTo>
                  <a:lnTo>
                    <a:pt x="1" y="12858"/>
                  </a:lnTo>
                  <a:cubicBezTo>
                    <a:pt x="1" y="12893"/>
                    <a:pt x="35" y="12928"/>
                    <a:pt x="70" y="12928"/>
                  </a:cubicBezTo>
                  <a:cubicBezTo>
                    <a:pt x="109" y="12928"/>
                    <a:pt x="127" y="12893"/>
                    <a:pt x="127" y="12858"/>
                  </a:cubicBezTo>
                  <a:lnTo>
                    <a:pt x="127" y="12836"/>
                  </a:lnTo>
                  <a:cubicBezTo>
                    <a:pt x="127" y="12802"/>
                    <a:pt x="109" y="12767"/>
                    <a:pt x="70" y="12767"/>
                  </a:cubicBezTo>
                  <a:close/>
                  <a:moveTo>
                    <a:pt x="70" y="13054"/>
                  </a:moveTo>
                  <a:cubicBezTo>
                    <a:pt x="35" y="13054"/>
                    <a:pt x="1" y="13093"/>
                    <a:pt x="1" y="13128"/>
                  </a:cubicBezTo>
                  <a:lnTo>
                    <a:pt x="1" y="13145"/>
                  </a:lnTo>
                  <a:cubicBezTo>
                    <a:pt x="1" y="13185"/>
                    <a:pt x="35" y="13219"/>
                    <a:pt x="70" y="13219"/>
                  </a:cubicBezTo>
                  <a:cubicBezTo>
                    <a:pt x="109" y="13219"/>
                    <a:pt x="127" y="13185"/>
                    <a:pt x="127" y="13145"/>
                  </a:cubicBezTo>
                  <a:lnTo>
                    <a:pt x="127" y="13128"/>
                  </a:lnTo>
                  <a:cubicBezTo>
                    <a:pt x="127" y="13093"/>
                    <a:pt x="109" y="13054"/>
                    <a:pt x="70" y="13054"/>
                  </a:cubicBezTo>
                  <a:close/>
                  <a:moveTo>
                    <a:pt x="70" y="13346"/>
                  </a:moveTo>
                  <a:cubicBezTo>
                    <a:pt x="35" y="13346"/>
                    <a:pt x="1" y="13380"/>
                    <a:pt x="1" y="13420"/>
                  </a:cubicBezTo>
                  <a:lnTo>
                    <a:pt x="1" y="13437"/>
                  </a:lnTo>
                  <a:cubicBezTo>
                    <a:pt x="1" y="13472"/>
                    <a:pt x="35" y="13511"/>
                    <a:pt x="70" y="13511"/>
                  </a:cubicBezTo>
                  <a:cubicBezTo>
                    <a:pt x="109" y="13511"/>
                    <a:pt x="127" y="13472"/>
                    <a:pt x="127" y="13437"/>
                  </a:cubicBezTo>
                  <a:lnTo>
                    <a:pt x="127" y="13420"/>
                  </a:lnTo>
                  <a:cubicBezTo>
                    <a:pt x="127" y="13380"/>
                    <a:pt x="109" y="13346"/>
                    <a:pt x="70" y="13346"/>
                  </a:cubicBezTo>
                  <a:close/>
                  <a:moveTo>
                    <a:pt x="70" y="13637"/>
                  </a:moveTo>
                  <a:cubicBezTo>
                    <a:pt x="35" y="13637"/>
                    <a:pt x="1" y="13672"/>
                    <a:pt x="1" y="13707"/>
                  </a:cubicBezTo>
                  <a:lnTo>
                    <a:pt x="1" y="13728"/>
                  </a:lnTo>
                  <a:cubicBezTo>
                    <a:pt x="1" y="13763"/>
                    <a:pt x="35" y="13798"/>
                    <a:pt x="70" y="13798"/>
                  </a:cubicBezTo>
                  <a:cubicBezTo>
                    <a:pt x="109" y="13798"/>
                    <a:pt x="127" y="13763"/>
                    <a:pt x="127" y="13728"/>
                  </a:cubicBezTo>
                  <a:lnTo>
                    <a:pt x="127" y="13707"/>
                  </a:lnTo>
                  <a:cubicBezTo>
                    <a:pt x="127" y="13672"/>
                    <a:pt x="109" y="13637"/>
                    <a:pt x="70" y="13637"/>
                  </a:cubicBezTo>
                  <a:close/>
                  <a:moveTo>
                    <a:pt x="70" y="13924"/>
                  </a:moveTo>
                  <a:cubicBezTo>
                    <a:pt x="35" y="13924"/>
                    <a:pt x="1" y="13963"/>
                    <a:pt x="1" y="13998"/>
                  </a:cubicBezTo>
                  <a:lnTo>
                    <a:pt x="1" y="14016"/>
                  </a:lnTo>
                  <a:cubicBezTo>
                    <a:pt x="1" y="14055"/>
                    <a:pt x="35" y="14090"/>
                    <a:pt x="70" y="14090"/>
                  </a:cubicBezTo>
                  <a:cubicBezTo>
                    <a:pt x="109" y="14090"/>
                    <a:pt x="127" y="14055"/>
                    <a:pt x="127" y="14016"/>
                  </a:cubicBezTo>
                  <a:lnTo>
                    <a:pt x="127" y="13998"/>
                  </a:lnTo>
                  <a:cubicBezTo>
                    <a:pt x="127" y="13963"/>
                    <a:pt x="109" y="13924"/>
                    <a:pt x="70" y="13924"/>
                  </a:cubicBezTo>
                  <a:close/>
                  <a:moveTo>
                    <a:pt x="70" y="14216"/>
                  </a:moveTo>
                  <a:cubicBezTo>
                    <a:pt x="35" y="14216"/>
                    <a:pt x="1" y="14251"/>
                    <a:pt x="1" y="14290"/>
                  </a:cubicBezTo>
                  <a:lnTo>
                    <a:pt x="1" y="14307"/>
                  </a:lnTo>
                  <a:cubicBezTo>
                    <a:pt x="1" y="14342"/>
                    <a:pt x="35" y="14381"/>
                    <a:pt x="70" y="14381"/>
                  </a:cubicBezTo>
                  <a:cubicBezTo>
                    <a:pt x="109" y="14381"/>
                    <a:pt x="127" y="14342"/>
                    <a:pt x="127" y="14307"/>
                  </a:cubicBezTo>
                  <a:lnTo>
                    <a:pt x="127" y="14290"/>
                  </a:lnTo>
                  <a:cubicBezTo>
                    <a:pt x="127" y="14251"/>
                    <a:pt x="109" y="14216"/>
                    <a:pt x="70" y="14216"/>
                  </a:cubicBezTo>
                  <a:close/>
                  <a:moveTo>
                    <a:pt x="70" y="14507"/>
                  </a:moveTo>
                  <a:cubicBezTo>
                    <a:pt x="35" y="14507"/>
                    <a:pt x="1" y="14542"/>
                    <a:pt x="1" y="14577"/>
                  </a:cubicBezTo>
                  <a:lnTo>
                    <a:pt x="1" y="14599"/>
                  </a:lnTo>
                  <a:cubicBezTo>
                    <a:pt x="1" y="14634"/>
                    <a:pt x="35" y="14668"/>
                    <a:pt x="70" y="14668"/>
                  </a:cubicBezTo>
                  <a:cubicBezTo>
                    <a:pt x="109" y="14668"/>
                    <a:pt x="127" y="14634"/>
                    <a:pt x="127" y="14599"/>
                  </a:cubicBezTo>
                  <a:lnTo>
                    <a:pt x="127" y="14577"/>
                  </a:lnTo>
                  <a:cubicBezTo>
                    <a:pt x="127" y="14542"/>
                    <a:pt x="109" y="14507"/>
                    <a:pt x="70" y="14507"/>
                  </a:cubicBezTo>
                  <a:close/>
                  <a:moveTo>
                    <a:pt x="70" y="14795"/>
                  </a:moveTo>
                  <a:cubicBezTo>
                    <a:pt x="35" y="14795"/>
                    <a:pt x="1" y="14834"/>
                    <a:pt x="1" y="14869"/>
                  </a:cubicBezTo>
                  <a:lnTo>
                    <a:pt x="1" y="14886"/>
                  </a:lnTo>
                  <a:cubicBezTo>
                    <a:pt x="1" y="14925"/>
                    <a:pt x="35" y="14960"/>
                    <a:pt x="70" y="14960"/>
                  </a:cubicBezTo>
                  <a:cubicBezTo>
                    <a:pt x="109" y="14960"/>
                    <a:pt x="127" y="14925"/>
                    <a:pt x="127" y="14886"/>
                  </a:cubicBezTo>
                  <a:lnTo>
                    <a:pt x="127" y="14869"/>
                  </a:lnTo>
                  <a:cubicBezTo>
                    <a:pt x="127" y="14834"/>
                    <a:pt x="109" y="14795"/>
                    <a:pt x="70" y="14795"/>
                  </a:cubicBezTo>
                  <a:close/>
                  <a:moveTo>
                    <a:pt x="70" y="15086"/>
                  </a:moveTo>
                  <a:cubicBezTo>
                    <a:pt x="35" y="15086"/>
                    <a:pt x="1" y="15121"/>
                    <a:pt x="1" y="15160"/>
                  </a:cubicBezTo>
                  <a:lnTo>
                    <a:pt x="1" y="15177"/>
                  </a:lnTo>
                  <a:cubicBezTo>
                    <a:pt x="1" y="15212"/>
                    <a:pt x="35" y="15251"/>
                    <a:pt x="70" y="15251"/>
                  </a:cubicBezTo>
                  <a:cubicBezTo>
                    <a:pt x="109" y="15251"/>
                    <a:pt x="127" y="15212"/>
                    <a:pt x="127" y="15177"/>
                  </a:cubicBezTo>
                  <a:lnTo>
                    <a:pt x="127" y="15160"/>
                  </a:lnTo>
                  <a:cubicBezTo>
                    <a:pt x="127" y="15121"/>
                    <a:pt x="109" y="15086"/>
                    <a:pt x="70" y="15086"/>
                  </a:cubicBezTo>
                  <a:close/>
                  <a:moveTo>
                    <a:pt x="70" y="15378"/>
                  </a:moveTo>
                  <a:cubicBezTo>
                    <a:pt x="35" y="15378"/>
                    <a:pt x="1" y="15412"/>
                    <a:pt x="1" y="15447"/>
                  </a:cubicBezTo>
                  <a:lnTo>
                    <a:pt x="1" y="15469"/>
                  </a:lnTo>
                  <a:cubicBezTo>
                    <a:pt x="1" y="15504"/>
                    <a:pt x="35" y="15539"/>
                    <a:pt x="70" y="15539"/>
                  </a:cubicBezTo>
                  <a:cubicBezTo>
                    <a:pt x="109" y="15539"/>
                    <a:pt x="127" y="15504"/>
                    <a:pt x="127" y="15469"/>
                  </a:cubicBezTo>
                  <a:lnTo>
                    <a:pt x="127" y="15447"/>
                  </a:lnTo>
                  <a:cubicBezTo>
                    <a:pt x="127" y="15412"/>
                    <a:pt x="109" y="15378"/>
                    <a:pt x="70" y="15378"/>
                  </a:cubicBezTo>
                  <a:close/>
                  <a:moveTo>
                    <a:pt x="70" y="15665"/>
                  </a:moveTo>
                  <a:cubicBezTo>
                    <a:pt x="35" y="15665"/>
                    <a:pt x="1" y="15704"/>
                    <a:pt x="1" y="15739"/>
                  </a:cubicBezTo>
                  <a:lnTo>
                    <a:pt x="1" y="15756"/>
                  </a:lnTo>
                  <a:cubicBezTo>
                    <a:pt x="1" y="15795"/>
                    <a:pt x="35" y="15830"/>
                    <a:pt x="70" y="15830"/>
                  </a:cubicBezTo>
                  <a:cubicBezTo>
                    <a:pt x="109" y="15830"/>
                    <a:pt x="127" y="15795"/>
                    <a:pt x="127" y="15756"/>
                  </a:cubicBezTo>
                  <a:lnTo>
                    <a:pt x="127" y="15739"/>
                  </a:lnTo>
                  <a:cubicBezTo>
                    <a:pt x="127" y="15704"/>
                    <a:pt x="109" y="15665"/>
                    <a:pt x="70" y="15665"/>
                  </a:cubicBezTo>
                  <a:close/>
                  <a:moveTo>
                    <a:pt x="70" y="15956"/>
                  </a:moveTo>
                  <a:cubicBezTo>
                    <a:pt x="35" y="15956"/>
                    <a:pt x="1" y="15991"/>
                    <a:pt x="1" y="16030"/>
                  </a:cubicBezTo>
                  <a:lnTo>
                    <a:pt x="1" y="16048"/>
                  </a:lnTo>
                  <a:cubicBezTo>
                    <a:pt x="1" y="16083"/>
                    <a:pt x="35" y="16122"/>
                    <a:pt x="70" y="16122"/>
                  </a:cubicBezTo>
                  <a:cubicBezTo>
                    <a:pt x="109" y="16122"/>
                    <a:pt x="127" y="16083"/>
                    <a:pt x="127" y="16048"/>
                  </a:cubicBezTo>
                  <a:lnTo>
                    <a:pt x="127" y="16030"/>
                  </a:lnTo>
                  <a:cubicBezTo>
                    <a:pt x="127" y="15991"/>
                    <a:pt x="109" y="15956"/>
                    <a:pt x="70" y="15956"/>
                  </a:cubicBezTo>
                  <a:close/>
                  <a:moveTo>
                    <a:pt x="70" y="16248"/>
                  </a:moveTo>
                  <a:cubicBezTo>
                    <a:pt x="35" y="16248"/>
                    <a:pt x="1" y="16283"/>
                    <a:pt x="1" y="16317"/>
                  </a:cubicBezTo>
                  <a:lnTo>
                    <a:pt x="1" y="16339"/>
                  </a:lnTo>
                  <a:cubicBezTo>
                    <a:pt x="1" y="16374"/>
                    <a:pt x="35" y="16409"/>
                    <a:pt x="70" y="16409"/>
                  </a:cubicBezTo>
                  <a:cubicBezTo>
                    <a:pt x="109" y="16409"/>
                    <a:pt x="127" y="16374"/>
                    <a:pt x="127" y="16339"/>
                  </a:cubicBezTo>
                  <a:lnTo>
                    <a:pt x="127" y="16317"/>
                  </a:lnTo>
                  <a:cubicBezTo>
                    <a:pt x="127" y="16283"/>
                    <a:pt x="109" y="16248"/>
                    <a:pt x="70" y="1624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9" name="Google Shape;3214;p58">
              <a:extLst>
                <a:ext uri="{FF2B5EF4-FFF2-40B4-BE49-F238E27FC236}">
                  <a16:creationId xmlns:a16="http://schemas.microsoft.com/office/drawing/2014/main" id="{5578F8C7-C0AF-EE0D-47A1-2B91352C4221}"/>
                </a:ext>
              </a:extLst>
            </p:cNvPr>
            <p:cNvSpPr/>
            <p:nvPr/>
          </p:nvSpPr>
          <p:spPr>
            <a:xfrm>
              <a:off x="6236206" y="4526"/>
              <a:ext cx="31009" cy="3341569"/>
            </a:xfrm>
            <a:custGeom>
              <a:avLst/>
              <a:gdLst/>
              <a:ahLst/>
              <a:cxnLst/>
              <a:rect l="l" t="t" r="r" b="b"/>
              <a:pathLst>
                <a:path w="144" h="15518" extrusionOk="0">
                  <a:moveTo>
                    <a:pt x="70" y="1"/>
                  </a:moveTo>
                  <a:cubicBezTo>
                    <a:pt x="35" y="1"/>
                    <a:pt x="0" y="18"/>
                    <a:pt x="0" y="53"/>
                  </a:cubicBezTo>
                  <a:lnTo>
                    <a:pt x="0" y="88"/>
                  </a:lnTo>
                  <a:cubicBezTo>
                    <a:pt x="0" y="127"/>
                    <a:pt x="35" y="145"/>
                    <a:pt x="70" y="145"/>
                  </a:cubicBezTo>
                  <a:cubicBezTo>
                    <a:pt x="109" y="145"/>
                    <a:pt x="144" y="127"/>
                    <a:pt x="144" y="88"/>
                  </a:cubicBezTo>
                  <a:lnTo>
                    <a:pt x="144" y="53"/>
                  </a:lnTo>
                  <a:cubicBezTo>
                    <a:pt x="144" y="18"/>
                    <a:pt x="109" y="1"/>
                    <a:pt x="70" y="1"/>
                  </a:cubicBezTo>
                  <a:close/>
                  <a:moveTo>
                    <a:pt x="70" y="288"/>
                  </a:moveTo>
                  <a:cubicBezTo>
                    <a:pt x="35" y="288"/>
                    <a:pt x="0" y="306"/>
                    <a:pt x="0" y="345"/>
                  </a:cubicBezTo>
                  <a:lnTo>
                    <a:pt x="0" y="379"/>
                  </a:lnTo>
                  <a:cubicBezTo>
                    <a:pt x="0" y="414"/>
                    <a:pt x="35" y="436"/>
                    <a:pt x="70" y="436"/>
                  </a:cubicBezTo>
                  <a:cubicBezTo>
                    <a:pt x="109" y="436"/>
                    <a:pt x="144" y="414"/>
                    <a:pt x="144" y="379"/>
                  </a:cubicBezTo>
                  <a:lnTo>
                    <a:pt x="144" y="345"/>
                  </a:lnTo>
                  <a:cubicBezTo>
                    <a:pt x="144" y="306"/>
                    <a:pt x="109" y="288"/>
                    <a:pt x="70" y="288"/>
                  </a:cubicBezTo>
                  <a:close/>
                  <a:moveTo>
                    <a:pt x="70" y="580"/>
                  </a:moveTo>
                  <a:cubicBezTo>
                    <a:pt x="35" y="580"/>
                    <a:pt x="0" y="597"/>
                    <a:pt x="0" y="632"/>
                  </a:cubicBezTo>
                  <a:lnTo>
                    <a:pt x="0" y="671"/>
                  </a:lnTo>
                  <a:cubicBezTo>
                    <a:pt x="0" y="706"/>
                    <a:pt x="35" y="723"/>
                    <a:pt x="70" y="723"/>
                  </a:cubicBezTo>
                  <a:cubicBezTo>
                    <a:pt x="109" y="723"/>
                    <a:pt x="144" y="706"/>
                    <a:pt x="144" y="671"/>
                  </a:cubicBezTo>
                  <a:lnTo>
                    <a:pt x="144" y="632"/>
                  </a:lnTo>
                  <a:cubicBezTo>
                    <a:pt x="144" y="597"/>
                    <a:pt x="109" y="580"/>
                    <a:pt x="70" y="580"/>
                  </a:cubicBezTo>
                  <a:close/>
                  <a:moveTo>
                    <a:pt x="70" y="871"/>
                  </a:moveTo>
                  <a:cubicBezTo>
                    <a:pt x="35" y="871"/>
                    <a:pt x="0" y="889"/>
                    <a:pt x="0" y="923"/>
                  </a:cubicBezTo>
                  <a:lnTo>
                    <a:pt x="0" y="958"/>
                  </a:lnTo>
                  <a:cubicBezTo>
                    <a:pt x="0" y="997"/>
                    <a:pt x="35" y="1015"/>
                    <a:pt x="70" y="1015"/>
                  </a:cubicBezTo>
                  <a:cubicBezTo>
                    <a:pt x="109" y="1015"/>
                    <a:pt x="144" y="997"/>
                    <a:pt x="144" y="958"/>
                  </a:cubicBezTo>
                  <a:lnTo>
                    <a:pt x="144" y="923"/>
                  </a:lnTo>
                  <a:cubicBezTo>
                    <a:pt x="144" y="889"/>
                    <a:pt x="109" y="871"/>
                    <a:pt x="70" y="871"/>
                  </a:cubicBezTo>
                  <a:close/>
                  <a:moveTo>
                    <a:pt x="70" y="1158"/>
                  </a:moveTo>
                  <a:cubicBezTo>
                    <a:pt x="35" y="1158"/>
                    <a:pt x="0" y="1176"/>
                    <a:pt x="0" y="1215"/>
                  </a:cubicBezTo>
                  <a:lnTo>
                    <a:pt x="0" y="1250"/>
                  </a:lnTo>
                  <a:cubicBezTo>
                    <a:pt x="0" y="1285"/>
                    <a:pt x="35" y="1306"/>
                    <a:pt x="70" y="1306"/>
                  </a:cubicBezTo>
                  <a:cubicBezTo>
                    <a:pt x="109" y="1306"/>
                    <a:pt x="144" y="1285"/>
                    <a:pt x="144" y="1250"/>
                  </a:cubicBezTo>
                  <a:lnTo>
                    <a:pt x="144" y="1215"/>
                  </a:lnTo>
                  <a:cubicBezTo>
                    <a:pt x="144" y="1176"/>
                    <a:pt x="109" y="1158"/>
                    <a:pt x="70" y="1158"/>
                  </a:cubicBezTo>
                  <a:close/>
                  <a:moveTo>
                    <a:pt x="70" y="1450"/>
                  </a:moveTo>
                  <a:cubicBezTo>
                    <a:pt x="35" y="1450"/>
                    <a:pt x="0" y="1467"/>
                    <a:pt x="0" y="1502"/>
                  </a:cubicBezTo>
                  <a:lnTo>
                    <a:pt x="0" y="1541"/>
                  </a:lnTo>
                  <a:cubicBezTo>
                    <a:pt x="0" y="1576"/>
                    <a:pt x="35" y="1593"/>
                    <a:pt x="70" y="1593"/>
                  </a:cubicBezTo>
                  <a:cubicBezTo>
                    <a:pt x="109" y="1593"/>
                    <a:pt x="144" y="1576"/>
                    <a:pt x="144" y="1541"/>
                  </a:cubicBezTo>
                  <a:lnTo>
                    <a:pt x="144" y="1502"/>
                  </a:lnTo>
                  <a:cubicBezTo>
                    <a:pt x="144" y="1467"/>
                    <a:pt x="109" y="1450"/>
                    <a:pt x="70" y="1450"/>
                  </a:cubicBezTo>
                  <a:close/>
                  <a:moveTo>
                    <a:pt x="70" y="1741"/>
                  </a:moveTo>
                  <a:cubicBezTo>
                    <a:pt x="35" y="1741"/>
                    <a:pt x="0" y="1759"/>
                    <a:pt x="0" y="1794"/>
                  </a:cubicBezTo>
                  <a:lnTo>
                    <a:pt x="0" y="1828"/>
                  </a:lnTo>
                  <a:cubicBezTo>
                    <a:pt x="0" y="1868"/>
                    <a:pt x="35" y="1885"/>
                    <a:pt x="70" y="1885"/>
                  </a:cubicBezTo>
                  <a:cubicBezTo>
                    <a:pt x="109" y="1885"/>
                    <a:pt x="144" y="1868"/>
                    <a:pt x="144" y="1828"/>
                  </a:cubicBezTo>
                  <a:lnTo>
                    <a:pt x="144" y="1794"/>
                  </a:lnTo>
                  <a:cubicBezTo>
                    <a:pt x="144" y="1759"/>
                    <a:pt x="109" y="1741"/>
                    <a:pt x="70" y="1741"/>
                  </a:cubicBezTo>
                  <a:close/>
                  <a:moveTo>
                    <a:pt x="70" y="2029"/>
                  </a:moveTo>
                  <a:cubicBezTo>
                    <a:pt x="35" y="2029"/>
                    <a:pt x="0" y="2046"/>
                    <a:pt x="0" y="2085"/>
                  </a:cubicBezTo>
                  <a:lnTo>
                    <a:pt x="0" y="2120"/>
                  </a:lnTo>
                  <a:cubicBezTo>
                    <a:pt x="0" y="2155"/>
                    <a:pt x="35" y="2177"/>
                    <a:pt x="70" y="2177"/>
                  </a:cubicBezTo>
                  <a:cubicBezTo>
                    <a:pt x="109" y="2177"/>
                    <a:pt x="144" y="2155"/>
                    <a:pt x="144" y="2120"/>
                  </a:cubicBezTo>
                  <a:lnTo>
                    <a:pt x="144" y="2085"/>
                  </a:lnTo>
                  <a:cubicBezTo>
                    <a:pt x="144" y="2046"/>
                    <a:pt x="109" y="2029"/>
                    <a:pt x="70" y="2029"/>
                  </a:cubicBezTo>
                  <a:close/>
                  <a:moveTo>
                    <a:pt x="70" y="2320"/>
                  </a:moveTo>
                  <a:cubicBezTo>
                    <a:pt x="35" y="2320"/>
                    <a:pt x="0" y="2338"/>
                    <a:pt x="0" y="2372"/>
                  </a:cubicBezTo>
                  <a:lnTo>
                    <a:pt x="0" y="2412"/>
                  </a:lnTo>
                  <a:cubicBezTo>
                    <a:pt x="0" y="2446"/>
                    <a:pt x="35" y="2464"/>
                    <a:pt x="70" y="2464"/>
                  </a:cubicBezTo>
                  <a:cubicBezTo>
                    <a:pt x="109" y="2464"/>
                    <a:pt x="144" y="2446"/>
                    <a:pt x="144" y="2412"/>
                  </a:cubicBezTo>
                  <a:lnTo>
                    <a:pt x="144" y="2372"/>
                  </a:lnTo>
                  <a:cubicBezTo>
                    <a:pt x="144" y="2338"/>
                    <a:pt x="109" y="2320"/>
                    <a:pt x="70" y="2320"/>
                  </a:cubicBezTo>
                  <a:close/>
                  <a:moveTo>
                    <a:pt x="70" y="2612"/>
                  </a:moveTo>
                  <a:cubicBezTo>
                    <a:pt x="35" y="2612"/>
                    <a:pt x="0" y="2629"/>
                    <a:pt x="0" y="2664"/>
                  </a:cubicBezTo>
                  <a:lnTo>
                    <a:pt x="0" y="2699"/>
                  </a:lnTo>
                  <a:cubicBezTo>
                    <a:pt x="0" y="2738"/>
                    <a:pt x="35" y="2755"/>
                    <a:pt x="70" y="2755"/>
                  </a:cubicBezTo>
                  <a:cubicBezTo>
                    <a:pt x="109" y="2755"/>
                    <a:pt x="144" y="2738"/>
                    <a:pt x="144" y="2699"/>
                  </a:cubicBezTo>
                  <a:lnTo>
                    <a:pt x="144" y="2664"/>
                  </a:lnTo>
                  <a:cubicBezTo>
                    <a:pt x="144" y="2629"/>
                    <a:pt x="109" y="2612"/>
                    <a:pt x="70" y="2612"/>
                  </a:cubicBezTo>
                  <a:close/>
                  <a:moveTo>
                    <a:pt x="70" y="2899"/>
                  </a:moveTo>
                  <a:cubicBezTo>
                    <a:pt x="35" y="2899"/>
                    <a:pt x="0" y="2916"/>
                    <a:pt x="0" y="2955"/>
                  </a:cubicBezTo>
                  <a:lnTo>
                    <a:pt x="0" y="2990"/>
                  </a:lnTo>
                  <a:cubicBezTo>
                    <a:pt x="0" y="3025"/>
                    <a:pt x="35" y="3047"/>
                    <a:pt x="70" y="3047"/>
                  </a:cubicBezTo>
                  <a:cubicBezTo>
                    <a:pt x="109" y="3047"/>
                    <a:pt x="144" y="3025"/>
                    <a:pt x="144" y="2990"/>
                  </a:cubicBezTo>
                  <a:lnTo>
                    <a:pt x="144" y="2955"/>
                  </a:lnTo>
                  <a:cubicBezTo>
                    <a:pt x="144" y="2916"/>
                    <a:pt x="109" y="2899"/>
                    <a:pt x="70" y="2899"/>
                  </a:cubicBezTo>
                  <a:close/>
                  <a:moveTo>
                    <a:pt x="70" y="3190"/>
                  </a:moveTo>
                  <a:cubicBezTo>
                    <a:pt x="35" y="3190"/>
                    <a:pt x="0" y="3208"/>
                    <a:pt x="0" y="3243"/>
                  </a:cubicBezTo>
                  <a:lnTo>
                    <a:pt x="0" y="3282"/>
                  </a:lnTo>
                  <a:cubicBezTo>
                    <a:pt x="0" y="3317"/>
                    <a:pt x="35" y="3334"/>
                    <a:pt x="70" y="3334"/>
                  </a:cubicBezTo>
                  <a:cubicBezTo>
                    <a:pt x="109" y="3334"/>
                    <a:pt x="144" y="3317"/>
                    <a:pt x="144" y="3282"/>
                  </a:cubicBezTo>
                  <a:lnTo>
                    <a:pt x="144" y="3243"/>
                  </a:lnTo>
                  <a:cubicBezTo>
                    <a:pt x="144" y="3208"/>
                    <a:pt x="109" y="3190"/>
                    <a:pt x="70" y="3190"/>
                  </a:cubicBezTo>
                  <a:close/>
                  <a:moveTo>
                    <a:pt x="70" y="3482"/>
                  </a:moveTo>
                  <a:cubicBezTo>
                    <a:pt x="35" y="3482"/>
                    <a:pt x="0" y="3499"/>
                    <a:pt x="0" y="3534"/>
                  </a:cubicBezTo>
                  <a:lnTo>
                    <a:pt x="0" y="3569"/>
                  </a:lnTo>
                  <a:cubicBezTo>
                    <a:pt x="0" y="3608"/>
                    <a:pt x="35" y="3626"/>
                    <a:pt x="70" y="3626"/>
                  </a:cubicBezTo>
                  <a:cubicBezTo>
                    <a:pt x="109" y="3626"/>
                    <a:pt x="144" y="3608"/>
                    <a:pt x="144" y="3569"/>
                  </a:cubicBezTo>
                  <a:lnTo>
                    <a:pt x="144" y="3534"/>
                  </a:lnTo>
                  <a:cubicBezTo>
                    <a:pt x="144" y="3499"/>
                    <a:pt x="109" y="3482"/>
                    <a:pt x="70" y="3482"/>
                  </a:cubicBezTo>
                  <a:close/>
                  <a:moveTo>
                    <a:pt x="70" y="3769"/>
                  </a:moveTo>
                  <a:cubicBezTo>
                    <a:pt x="35" y="3769"/>
                    <a:pt x="0" y="3787"/>
                    <a:pt x="0" y="3826"/>
                  </a:cubicBezTo>
                  <a:lnTo>
                    <a:pt x="0" y="3861"/>
                  </a:lnTo>
                  <a:cubicBezTo>
                    <a:pt x="0" y="3895"/>
                    <a:pt x="35" y="3917"/>
                    <a:pt x="70" y="3917"/>
                  </a:cubicBezTo>
                  <a:cubicBezTo>
                    <a:pt x="109" y="3917"/>
                    <a:pt x="144" y="3895"/>
                    <a:pt x="144" y="3861"/>
                  </a:cubicBezTo>
                  <a:lnTo>
                    <a:pt x="144" y="3826"/>
                  </a:lnTo>
                  <a:cubicBezTo>
                    <a:pt x="144" y="3787"/>
                    <a:pt x="109" y="3769"/>
                    <a:pt x="70" y="3769"/>
                  </a:cubicBezTo>
                  <a:close/>
                  <a:moveTo>
                    <a:pt x="70" y="4061"/>
                  </a:moveTo>
                  <a:cubicBezTo>
                    <a:pt x="35" y="4061"/>
                    <a:pt x="0" y="4078"/>
                    <a:pt x="0" y="4113"/>
                  </a:cubicBezTo>
                  <a:lnTo>
                    <a:pt x="0" y="4152"/>
                  </a:lnTo>
                  <a:cubicBezTo>
                    <a:pt x="0" y="4187"/>
                    <a:pt x="35" y="4204"/>
                    <a:pt x="70" y="4204"/>
                  </a:cubicBezTo>
                  <a:cubicBezTo>
                    <a:pt x="109" y="4204"/>
                    <a:pt x="144" y="4187"/>
                    <a:pt x="144" y="4152"/>
                  </a:cubicBezTo>
                  <a:lnTo>
                    <a:pt x="144" y="4113"/>
                  </a:lnTo>
                  <a:cubicBezTo>
                    <a:pt x="144" y="4078"/>
                    <a:pt x="109" y="4061"/>
                    <a:pt x="70" y="4061"/>
                  </a:cubicBezTo>
                  <a:close/>
                  <a:moveTo>
                    <a:pt x="70" y="4352"/>
                  </a:moveTo>
                  <a:cubicBezTo>
                    <a:pt x="35" y="4352"/>
                    <a:pt x="0" y="4370"/>
                    <a:pt x="0" y="4404"/>
                  </a:cubicBezTo>
                  <a:lnTo>
                    <a:pt x="0" y="4439"/>
                  </a:lnTo>
                  <a:cubicBezTo>
                    <a:pt x="0" y="4478"/>
                    <a:pt x="35" y="4496"/>
                    <a:pt x="70" y="4496"/>
                  </a:cubicBezTo>
                  <a:cubicBezTo>
                    <a:pt x="109" y="4496"/>
                    <a:pt x="144" y="4478"/>
                    <a:pt x="144" y="4439"/>
                  </a:cubicBezTo>
                  <a:lnTo>
                    <a:pt x="144" y="4404"/>
                  </a:lnTo>
                  <a:cubicBezTo>
                    <a:pt x="144" y="4370"/>
                    <a:pt x="109" y="4352"/>
                    <a:pt x="70" y="4352"/>
                  </a:cubicBezTo>
                  <a:close/>
                  <a:moveTo>
                    <a:pt x="70" y="4639"/>
                  </a:moveTo>
                  <a:cubicBezTo>
                    <a:pt x="35" y="4639"/>
                    <a:pt x="0" y="4657"/>
                    <a:pt x="0" y="4696"/>
                  </a:cubicBezTo>
                  <a:lnTo>
                    <a:pt x="0" y="4731"/>
                  </a:lnTo>
                  <a:cubicBezTo>
                    <a:pt x="0" y="4766"/>
                    <a:pt x="35" y="4787"/>
                    <a:pt x="70" y="4787"/>
                  </a:cubicBezTo>
                  <a:cubicBezTo>
                    <a:pt x="109" y="4787"/>
                    <a:pt x="144" y="4766"/>
                    <a:pt x="144" y="4731"/>
                  </a:cubicBezTo>
                  <a:lnTo>
                    <a:pt x="144" y="4696"/>
                  </a:lnTo>
                  <a:cubicBezTo>
                    <a:pt x="144" y="4657"/>
                    <a:pt x="109" y="4639"/>
                    <a:pt x="70" y="4639"/>
                  </a:cubicBezTo>
                  <a:close/>
                  <a:moveTo>
                    <a:pt x="70" y="4931"/>
                  </a:moveTo>
                  <a:cubicBezTo>
                    <a:pt x="35" y="4931"/>
                    <a:pt x="0" y="4948"/>
                    <a:pt x="0" y="4983"/>
                  </a:cubicBezTo>
                  <a:lnTo>
                    <a:pt x="0" y="5022"/>
                  </a:lnTo>
                  <a:cubicBezTo>
                    <a:pt x="0" y="5057"/>
                    <a:pt x="35" y="5075"/>
                    <a:pt x="70" y="5075"/>
                  </a:cubicBezTo>
                  <a:cubicBezTo>
                    <a:pt x="109" y="5075"/>
                    <a:pt x="144" y="5057"/>
                    <a:pt x="144" y="5022"/>
                  </a:cubicBezTo>
                  <a:lnTo>
                    <a:pt x="144" y="4983"/>
                  </a:lnTo>
                  <a:cubicBezTo>
                    <a:pt x="144" y="4948"/>
                    <a:pt x="109" y="4931"/>
                    <a:pt x="70" y="4931"/>
                  </a:cubicBezTo>
                  <a:close/>
                  <a:moveTo>
                    <a:pt x="70" y="5222"/>
                  </a:moveTo>
                  <a:cubicBezTo>
                    <a:pt x="35" y="5222"/>
                    <a:pt x="0" y="5240"/>
                    <a:pt x="0" y="5275"/>
                  </a:cubicBezTo>
                  <a:lnTo>
                    <a:pt x="0" y="5309"/>
                  </a:lnTo>
                  <a:cubicBezTo>
                    <a:pt x="0" y="5349"/>
                    <a:pt x="35" y="5366"/>
                    <a:pt x="70" y="5366"/>
                  </a:cubicBezTo>
                  <a:cubicBezTo>
                    <a:pt x="109" y="5366"/>
                    <a:pt x="144" y="5349"/>
                    <a:pt x="144" y="5309"/>
                  </a:cubicBezTo>
                  <a:lnTo>
                    <a:pt x="144" y="5275"/>
                  </a:lnTo>
                  <a:cubicBezTo>
                    <a:pt x="144" y="5240"/>
                    <a:pt x="109" y="5222"/>
                    <a:pt x="70" y="5222"/>
                  </a:cubicBezTo>
                  <a:close/>
                  <a:moveTo>
                    <a:pt x="70" y="5510"/>
                  </a:moveTo>
                  <a:cubicBezTo>
                    <a:pt x="35" y="5510"/>
                    <a:pt x="0" y="5527"/>
                    <a:pt x="0" y="5566"/>
                  </a:cubicBezTo>
                  <a:lnTo>
                    <a:pt x="0" y="5601"/>
                  </a:lnTo>
                  <a:cubicBezTo>
                    <a:pt x="0" y="5636"/>
                    <a:pt x="35" y="5658"/>
                    <a:pt x="70" y="5658"/>
                  </a:cubicBezTo>
                  <a:cubicBezTo>
                    <a:pt x="109" y="5658"/>
                    <a:pt x="144" y="5636"/>
                    <a:pt x="144" y="5601"/>
                  </a:cubicBezTo>
                  <a:lnTo>
                    <a:pt x="144" y="5566"/>
                  </a:lnTo>
                  <a:cubicBezTo>
                    <a:pt x="144" y="5527"/>
                    <a:pt x="109" y="5510"/>
                    <a:pt x="70" y="5510"/>
                  </a:cubicBezTo>
                  <a:close/>
                  <a:moveTo>
                    <a:pt x="70" y="5801"/>
                  </a:moveTo>
                  <a:cubicBezTo>
                    <a:pt x="35" y="5801"/>
                    <a:pt x="0" y="5819"/>
                    <a:pt x="0" y="5853"/>
                  </a:cubicBezTo>
                  <a:lnTo>
                    <a:pt x="0" y="5893"/>
                  </a:lnTo>
                  <a:cubicBezTo>
                    <a:pt x="0" y="5927"/>
                    <a:pt x="35" y="5945"/>
                    <a:pt x="70" y="5945"/>
                  </a:cubicBezTo>
                  <a:cubicBezTo>
                    <a:pt x="109" y="5945"/>
                    <a:pt x="144" y="5927"/>
                    <a:pt x="144" y="5893"/>
                  </a:cubicBezTo>
                  <a:lnTo>
                    <a:pt x="144" y="5853"/>
                  </a:lnTo>
                  <a:cubicBezTo>
                    <a:pt x="144" y="5819"/>
                    <a:pt x="109" y="5801"/>
                    <a:pt x="70" y="5801"/>
                  </a:cubicBezTo>
                  <a:close/>
                  <a:moveTo>
                    <a:pt x="70" y="6093"/>
                  </a:moveTo>
                  <a:cubicBezTo>
                    <a:pt x="35" y="6093"/>
                    <a:pt x="0" y="6110"/>
                    <a:pt x="0" y="6145"/>
                  </a:cubicBezTo>
                  <a:lnTo>
                    <a:pt x="0" y="6180"/>
                  </a:lnTo>
                  <a:cubicBezTo>
                    <a:pt x="0" y="6219"/>
                    <a:pt x="35" y="6236"/>
                    <a:pt x="70" y="6236"/>
                  </a:cubicBezTo>
                  <a:cubicBezTo>
                    <a:pt x="109" y="6236"/>
                    <a:pt x="144" y="6219"/>
                    <a:pt x="144" y="6180"/>
                  </a:cubicBezTo>
                  <a:lnTo>
                    <a:pt x="144" y="6145"/>
                  </a:lnTo>
                  <a:cubicBezTo>
                    <a:pt x="144" y="6110"/>
                    <a:pt x="109" y="6093"/>
                    <a:pt x="70" y="6093"/>
                  </a:cubicBezTo>
                  <a:close/>
                  <a:moveTo>
                    <a:pt x="70" y="6380"/>
                  </a:moveTo>
                  <a:cubicBezTo>
                    <a:pt x="35" y="6380"/>
                    <a:pt x="0" y="6397"/>
                    <a:pt x="0" y="6436"/>
                  </a:cubicBezTo>
                  <a:lnTo>
                    <a:pt x="0" y="6471"/>
                  </a:lnTo>
                  <a:cubicBezTo>
                    <a:pt x="0" y="6506"/>
                    <a:pt x="35" y="6528"/>
                    <a:pt x="70" y="6528"/>
                  </a:cubicBezTo>
                  <a:cubicBezTo>
                    <a:pt x="109" y="6528"/>
                    <a:pt x="144" y="6506"/>
                    <a:pt x="144" y="6471"/>
                  </a:cubicBezTo>
                  <a:lnTo>
                    <a:pt x="144" y="6436"/>
                  </a:lnTo>
                  <a:cubicBezTo>
                    <a:pt x="144" y="6397"/>
                    <a:pt x="109" y="6380"/>
                    <a:pt x="70" y="6380"/>
                  </a:cubicBezTo>
                  <a:close/>
                  <a:moveTo>
                    <a:pt x="70" y="6671"/>
                  </a:moveTo>
                  <a:cubicBezTo>
                    <a:pt x="35" y="6671"/>
                    <a:pt x="0" y="6689"/>
                    <a:pt x="0" y="6724"/>
                  </a:cubicBezTo>
                  <a:lnTo>
                    <a:pt x="0" y="6763"/>
                  </a:lnTo>
                  <a:cubicBezTo>
                    <a:pt x="0" y="6798"/>
                    <a:pt x="35" y="6815"/>
                    <a:pt x="70" y="6815"/>
                  </a:cubicBezTo>
                  <a:cubicBezTo>
                    <a:pt x="109" y="6815"/>
                    <a:pt x="144" y="6798"/>
                    <a:pt x="144" y="6763"/>
                  </a:cubicBezTo>
                  <a:lnTo>
                    <a:pt x="144" y="6724"/>
                  </a:lnTo>
                  <a:cubicBezTo>
                    <a:pt x="144" y="6689"/>
                    <a:pt x="109" y="6671"/>
                    <a:pt x="70" y="6671"/>
                  </a:cubicBezTo>
                  <a:close/>
                  <a:moveTo>
                    <a:pt x="70" y="6963"/>
                  </a:moveTo>
                  <a:cubicBezTo>
                    <a:pt x="35" y="6963"/>
                    <a:pt x="0" y="6980"/>
                    <a:pt x="0" y="7015"/>
                  </a:cubicBezTo>
                  <a:lnTo>
                    <a:pt x="0" y="7050"/>
                  </a:lnTo>
                  <a:cubicBezTo>
                    <a:pt x="0" y="7089"/>
                    <a:pt x="35" y="7107"/>
                    <a:pt x="70" y="7107"/>
                  </a:cubicBezTo>
                  <a:cubicBezTo>
                    <a:pt x="109" y="7107"/>
                    <a:pt x="144" y="7089"/>
                    <a:pt x="144" y="7050"/>
                  </a:cubicBezTo>
                  <a:lnTo>
                    <a:pt x="144" y="7015"/>
                  </a:lnTo>
                  <a:cubicBezTo>
                    <a:pt x="144" y="6980"/>
                    <a:pt x="109" y="6963"/>
                    <a:pt x="70" y="6963"/>
                  </a:cubicBezTo>
                  <a:close/>
                  <a:moveTo>
                    <a:pt x="70" y="7250"/>
                  </a:moveTo>
                  <a:cubicBezTo>
                    <a:pt x="35" y="7250"/>
                    <a:pt x="0" y="7268"/>
                    <a:pt x="0" y="7307"/>
                  </a:cubicBezTo>
                  <a:lnTo>
                    <a:pt x="0" y="7342"/>
                  </a:lnTo>
                  <a:cubicBezTo>
                    <a:pt x="0" y="7376"/>
                    <a:pt x="35" y="7398"/>
                    <a:pt x="70" y="7398"/>
                  </a:cubicBezTo>
                  <a:cubicBezTo>
                    <a:pt x="109" y="7398"/>
                    <a:pt x="144" y="7376"/>
                    <a:pt x="144" y="7342"/>
                  </a:cubicBezTo>
                  <a:lnTo>
                    <a:pt x="144" y="7307"/>
                  </a:lnTo>
                  <a:cubicBezTo>
                    <a:pt x="144" y="7268"/>
                    <a:pt x="109" y="7250"/>
                    <a:pt x="70" y="7250"/>
                  </a:cubicBezTo>
                  <a:close/>
                  <a:moveTo>
                    <a:pt x="70" y="7542"/>
                  </a:moveTo>
                  <a:cubicBezTo>
                    <a:pt x="35" y="7542"/>
                    <a:pt x="0" y="7559"/>
                    <a:pt x="0" y="7594"/>
                  </a:cubicBezTo>
                  <a:lnTo>
                    <a:pt x="0" y="7633"/>
                  </a:lnTo>
                  <a:cubicBezTo>
                    <a:pt x="0" y="7668"/>
                    <a:pt x="35" y="7685"/>
                    <a:pt x="70" y="7685"/>
                  </a:cubicBezTo>
                  <a:cubicBezTo>
                    <a:pt x="109" y="7685"/>
                    <a:pt x="144" y="7668"/>
                    <a:pt x="144" y="7633"/>
                  </a:cubicBezTo>
                  <a:lnTo>
                    <a:pt x="144" y="7594"/>
                  </a:lnTo>
                  <a:cubicBezTo>
                    <a:pt x="144" y="7559"/>
                    <a:pt x="109" y="7542"/>
                    <a:pt x="70" y="7542"/>
                  </a:cubicBezTo>
                  <a:close/>
                  <a:moveTo>
                    <a:pt x="70" y="7833"/>
                  </a:moveTo>
                  <a:cubicBezTo>
                    <a:pt x="35" y="7833"/>
                    <a:pt x="0" y="7851"/>
                    <a:pt x="0" y="7885"/>
                  </a:cubicBezTo>
                  <a:lnTo>
                    <a:pt x="0" y="7920"/>
                  </a:lnTo>
                  <a:cubicBezTo>
                    <a:pt x="0" y="7959"/>
                    <a:pt x="35" y="7977"/>
                    <a:pt x="70" y="7977"/>
                  </a:cubicBezTo>
                  <a:cubicBezTo>
                    <a:pt x="109" y="7977"/>
                    <a:pt x="144" y="7959"/>
                    <a:pt x="144" y="7920"/>
                  </a:cubicBezTo>
                  <a:lnTo>
                    <a:pt x="144" y="7885"/>
                  </a:lnTo>
                  <a:cubicBezTo>
                    <a:pt x="144" y="7851"/>
                    <a:pt x="109" y="7833"/>
                    <a:pt x="70" y="7833"/>
                  </a:cubicBezTo>
                  <a:close/>
                  <a:moveTo>
                    <a:pt x="70" y="8120"/>
                  </a:moveTo>
                  <a:cubicBezTo>
                    <a:pt x="35" y="8120"/>
                    <a:pt x="0" y="8138"/>
                    <a:pt x="0" y="8177"/>
                  </a:cubicBezTo>
                  <a:lnTo>
                    <a:pt x="0" y="8212"/>
                  </a:lnTo>
                  <a:cubicBezTo>
                    <a:pt x="0" y="8247"/>
                    <a:pt x="35" y="8268"/>
                    <a:pt x="70" y="8268"/>
                  </a:cubicBezTo>
                  <a:cubicBezTo>
                    <a:pt x="109" y="8268"/>
                    <a:pt x="144" y="8247"/>
                    <a:pt x="144" y="8212"/>
                  </a:cubicBezTo>
                  <a:lnTo>
                    <a:pt x="144" y="8177"/>
                  </a:lnTo>
                  <a:cubicBezTo>
                    <a:pt x="144" y="8138"/>
                    <a:pt x="109" y="8120"/>
                    <a:pt x="70" y="8120"/>
                  </a:cubicBezTo>
                  <a:close/>
                  <a:moveTo>
                    <a:pt x="70" y="8412"/>
                  </a:moveTo>
                  <a:cubicBezTo>
                    <a:pt x="35" y="8412"/>
                    <a:pt x="0" y="8429"/>
                    <a:pt x="0" y="8464"/>
                  </a:cubicBezTo>
                  <a:lnTo>
                    <a:pt x="0" y="8503"/>
                  </a:lnTo>
                  <a:cubicBezTo>
                    <a:pt x="0" y="8538"/>
                    <a:pt x="35" y="8556"/>
                    <a:pt x="70" y="8556"/>
                  </a:cubicBezTo>
                  <a:cubicBezTo>
                    <a:pt x="109" y="8556"/>
                    <a:pt x="144" y="8538"/>
                    <a:pt x="144" y="8503"/>
                  </a:cubicBezTo>
                  <a:lnTo>
                    <a:pt x="144" y="8464"/>
                  </a:lnTo>
                  <a:cubicBezTo>
                    <a:pt x="144" y="8429"/>
                    <a:pt x="109" y="8412"/>
                    <a:pt x="70" y="8412"/>
                  </a:cubicBezTo>
                  <a:close/>
                  <a:moveTo>
                    <a:pt x="70" y="8703"/>
                  </a:moveTo>
                  <a:cubicBezTo>
                    <a:pt x="35" y="8703"/>
                    <a:pt x="0" y="8721"/>
                    <a:pt x="0" y="8756"/>
                  </a:cubicBezTo>
                  <a:lnTo>
                    <a:pt x="0" y="8791"/>
                  </a:lnTo>
                  <a:cubicBezTo>
                    <a:pt x="0" y="8830"/>
                    <a:pt x="35" y="8847"/>
                    <a:pt x="70" y="8847"/>
                  </a:cubicBezTo>
                  <a:cubicBezTo>
                    <a:pt x="109" y="8847"/>
                    <a:pt x="144" y="8830"/>
                    <a:pt x="144" y="8791"/>
                  </a:cubicBezTo>
                  <a:lnTo>
                    <a:pt x="144" y="8756"/>
                  </a:lnTo>
                  <a:cubicBezTo>
                    <a:pt x="144" y="8721"/>
                    <a:pt x="109" y="8703"/>
                    <a:pt x="70" y="8703"/>
                  </a:cubicBezTo>
                  <a:close/>
                  <a:moveTo>
                    <a:pt x="70" y="8991"/>
                  </a:moveTo>
                  <a:cubicBezTo>
                    <a:pt x="35" y="8991"/>
                    <a:pt x="0" y="9008"/>
                    <a:pt x="0" y="9047"/>
                  </a:cubicBezTo>
                  <a:lnTo>
                    <a:pt x="0" y="9082"/>
                  </a:lnTo>
                  <a:cubicBezTo>
                    <a:pt x="0" y="9117"/>
                    <a:pt x="35" y="9139"/>
                    <a:pt x="70" y="9139"/>
                  </a:cubicBezTo>
                  <a:cubicBezTo>
                    <a:pt x="109" y="9139"/>
                    <a:pt x="144" y="9117"/>
                    <a:pt x="144" y="9082"/>
                  </a:cubicBezTo>
                  <a:lnTo>
                    <a:pt x="144" y="9047"/>
                  </a:lnTo>
                  <a:cubicBezTo>
                    <a:pt x="144" y="9008"/>
                    <a:pt x="109" y="8991"/>
                    <a:pt x="70" y="8991"/>
                  </a:cubicBezTo>
                  <a:close/>
                  <a:moveTo>
                    <a:pt x="70" y="9282"/>
                  </a:moveTo>
                  <a:cubicBezTo>
                    <a:pt x="35" y="9282"/>
                    <a:pt x="0" y="9300"/>
                    <a:pt x="0" y="9334"/>
                  </a:cubicBezTo>
                  <a:lnTo>
                    <a:pt x="0" y="9374"/>
                  </a:lnTo>
                  <a:cubicBezTo>
                    <a:pt x="0" y="9408"/>
                    <a:pt x="35" y="9426"/>
                    <a:pt x="70" y="9426"/>
                  </a:cubicBezTo>
                  <a:cubicBezTo>
                    <a:pt x="109" y="9426"/>
                    <a:pt x="144" y="9408"/>
                    <a:pt x="144" y="9374"/>
                  </a:cubicBezTo>
                  <a:lnTo>
                    <a:pt x="144" y="9334"/>
                  </a:lnTo>
                  <a:cubicBezTo>
                    <a:pt x="144" y="9300"/>
                    <a:pt x="109" y="9282"/>
                    <a:pt x="70" y="9282"/>
                  </a:cubicBezTo>
                  <a:close/>
                  <a:moveTo>
                    <a:pt x="70" y="9574"/>
                  </a:moveTo>
                  <a:cubicBezTo>
                    <a:pt x="35" y="9574"/>
                    <a:pt x="0" y="9591"/>
                    <a:pt x="0" y="9626"/>
                  </a:cubicBezTo>
                  <a:lnTo>
                    <a:pt x="0" y="9661"/>
                  </a:lnTo>
                  <a:cubicBezTo>
                    <a:pt x="0" y="9700"/>
                    <a:pt x="35" y="9717"/>
                    <a:pt x="70" y="9717"/>
                  </a:cubicBezTo>
                  <a:cubicBezTo>
                    <a:pt x="109" y="9717"/>
                    <a:pt x="144" y="9700"/>
                    <a:pt x="144" y="9661"/>
                  </a:cubicBezTo>
                  <a:lnTo>
                    <a:pt x="144" y="9626"/>
                  </a:lnTo>
                  <a:cubicBezTo>
                    <a:pt x="144" y="9591"/>
                    <a:pt x="109" y="9574"/>
                    <a:pt x="70" y="9574"/>
                  </a:cubicBezTo>
                  <a:close/>
                  <a:moveTo>
                    <a:pt x="70" y="9861"/>
                  </a:moveTo>
                  <a:cubicBezTo>
                    <a:pt x="35" y="9861"/>
                    <a:pt x="0" y="9878"/>
                    <a:pt x="0" y="9918"/>
                  </a:cubicBezTo>
                  <a:lnTo>
                    <a:pt x="0" y="9952"/>
                  </a:lnTo>
                  <a:cubicBezTo>
                    <a:pt x="0" y="9987"/>
                    <a:pt x="35" y="10009"/>
                    <a:pt x="70" y="10009"/>
                  </a:cubicBezTo>
                  <a:cubicBezTo>
                    <a:pt x="109" y="10009"/>
                    <a:pt x="144" y="9987"/>
                    <a:pt x="144" y="9952"/>
                  </a:cubicBezTo>
                  <a:lnTo>
                    <a:pt x="144" y="9918"/>
                  </a:lnTo>
                  <a:cubicBezTo>
                    <a:pt x="144" y="9878"/>
                    <a:pt x="109" y="9861"/>
                    <a:pt x="70" y="9861"/>
                  </a:cubicBezTo>
                  <a:close/>
                  <a:moveTo>
                    <a:pt x="70" y="10152"/>
                  </a:moveTo>
                  <a:cubicBezTo>
                    <a:pt x="35" y="10152"/>
                    <a:pt x="0" y="10170"/>
                    <a:pt x="0" y="10205"/>
                  </a:cubicBezTo>
                  <a:lnTo>
                    <a:pt x="0" y="10244"/>
                  </a:lnTo>
                  <a:cubicBezTo>
                    <a:pt x="0" y="10279"/>
                    <a:pt x="35" y="10296"/>
                    <a:pt x="70" y="10296"/>
                  </a:cubicBezTo>
                  <a:cubicBezTo>
                    <a:pt x="109" y="10296"/>
                    <a:pt x="144" y="10279"/>
                    <a:pt x="144" y="10244"/>
                  </a:cubicBezTo>
                  <a:lnTo>
                    <a:pt x="144" y="10205"/>
                  </a:lnTo>
                  <a:cubicBezTo>
                    <a:pt x="144" y="10170"/>
                    <a:pt x="109" y="10152"/>
                    <a:pt x="70" y="10152"/>
                  </a:cubicBezTo>
                  <a:close/>
                  <a:moveTo>
                    <a:pt x="70" y="10444"/>
                  </a:moveTo>
                  <a:cubicBezTo>
                    <a:pt x="35" y="10444"/>
                    <a:pt x="0" y="10461"/>
                    <a:pt x="0" y="10496"/>
                  </a:cubicBezTo>
                  <a:lnTo>
                    <a:pt x="0" y="10531"/>
                  </a:lnTo>
                  <a:cubicBezTo>
                    <a:pt x="0" y="10570"/>
                    <a:pt x="35" y="10588"/>
                    <a:pt x="70" y="10588"/>
                  </a:cubicBezTo>
                  <a:cubicBezTo>
                    <a:pt x="109" y="10588"/>
                    <a:pt x="144" y="10570"/>
                    <a:pt x="144" y="10531"/>
                  </a:cubicBezTo>
                  <a:lnTo>
                    <a:pt x="144" y="10496"/>
                  </a:lnTo>
                  <a:cubicBezTo>
                    <a:pt x="144" y="10461"/>
                    <a:pt x="109" y="10444"/>
                    <a:pt x="70" y="10444"/>
                  </a:cubicBezTo>
                  <a:close/>
                  <a:moveTo>
                    <a:pt x="70" y="10731"/>
                  </a:moveTo>
                  <a:cubicBezTo>
                    <a:pt x="35" y="10731"/>
                    <a:pt x="0" y="10749"/>
                    <a:pt x="0" y="10788"/>
                  </a:cubicBezTo>
                  <a:lnTo>
                    <a:pt x="0" y="10823"/>
                  </a:lnTo>
                  <a:cubicBezTo>
                    <a:pt x="0" y="10857"/>
                    <a:pt x="35" y="10879"/>
                    <a:pt x="70" y="10879"/>
                  </a:cubicBezTo>
                  <a:cubicBezTo>
                    <a:pt x="109" y="10879"/>
                    <a:pt x="144" y="10857"/>
                    <a:pt x="144" y="10823"/>
                  </a:cubicBezTo>
                  <a:lnTo>
                    <a:pt x="144" y="10788"/>
                  </a:lnTo>
                  <a:cubicBezTo>
                    <a:pt x="144" y="10749"/>
                    <a:pt x="109" y="10731"/>
                    <a:pt x="70" y="10731"/>
                  </a:cubicBezTo>
                  <a:close/>
                  <a:moveTo>
                    <a:pt x="70" y="11023"/>
                  </a:moveTo>
                  <a:cubicBezTo>
                    <a:pt x="35" y="11023"/>
                    <a:pt x="0" y="11040"/>
                    <a:pt x="0" y="11075"/>
                  </a:cubicBezTo>
                  <a:lnTo>
                    <a:pt x="0" y="11114"/>
                  </a:lnTo>
                  <a:cubicBezTo>
                    <a:pt x="0" y="11149"/>
                    <a:pt x="35" y="11166"/>
                    <a:pt x="70" y="11166"/>
                  </a:cubicBezTo>
                  <a:cubicBezTo>
                    <a:pt x="109" y="11166"/>
                    <a:pt x="144" y="11149"/>
                    <a:pt x="144" y="11114"/>
                  </a:cubicBezTo>
                  <a:lnTo>
                    <a:pt x="144" y="11075"/>
                  </a:lnTo>
                  <a:cubicBezTo>
                    <a:pt x="144" y="11040"/>
                    <a:pt x="109" y="11023"/>
                    <a:pt x="70" y="11023"/>
                  </a:cubicBezTo>
                  <a:close/>
                  <a:moveTo>
                    <a:pt x="70" y="11314"/>
                  </a:moveTo>
                  <a:cubicBezTo>
                    <a:pt x="35" y="11314"/>
                    <a:pt x="0" y="11332"/>
                    <a:pt x="0" y="11366"/>
                  </a:cubicBezTo>
                  <a:lnTo>
                    <a:pt x="0" y="11401"/>
                  </a:lnTo>
                  <a:cubicBezTo>
                    <a:pt x="0" y="11440"/>
                    <a:pt x="35" y="11458"/>
                    <a:pt x="70" y="11458"/>
                  </a:cubicBezTo>
                  <a:cubicBezTo>
                    <a:pt x="109" y="11458"/>
                    <a:pt x="144" y="11440"/>
                    <a:pt x="144" y="11401"/>
                  </a:cubicBezTo>
                  <a:lnTo>
                    <a:pt x="144" y="11366"/>
                  </a:lnTo>
                  <a:cubicBezTo>
                    <a:pt x="144" y="11332"/>
                    <a:pt x="109" y="11314"/>
                    <a:pt x="70" y="11314"/>
                  </a:cubicBezTo>
                  <a:close/>
                  <a:moveTo>
                    <a:pt x="70" y="11601"/>
                  </a:moveTo>
                  <a:cubicBezTo>
                    <a:pt x="35" y="11601"/>
                    <a:pt x="0" y="11619"/>
                    <a:pt x="0" y="11658"/>
                  </a:cubicBezTo>
                  <a:lnTo>
                    <a:pt x="0" y="11693"/>
                  </a:lnTo>
                  <a:cubicBezTo>
                    <a:pt x="0" y="11728"/>
                    <a:pt x="35" y="11749"/>
                    <a:pt x="70" y="11749"/>
                  </a:cubicBezTo>
                  <a:cubicBezTo>
                    <a:pt x="109" y="11749"/>
                    <a:pt x="144" y="11728"/>
                    <a:pt x="144" y="11693"/>
                  </a:cubicBezTo>
                  <a:lnTo>
                    <a:pt x="144" y="11658"/>
                  </a:lnTo>
                  <a:cubicBezTo>
                    <a:pt x="144" y="11619"/>
                    <a:pt x="109" y="11601"/>
                    <a:pt x="70" y="11601"/>
                  </a:cubicBezTo>
                  <a:close/>
                  <a:moveTo>
                    <a:pt x="70" y="11893"/>
                  </a:moveTo>
                  <a:cubicBezTo>
                    <a:pt x="35" y="11893"/>
                    <a:pt x="0" y="11910"/>
                    <a:pt x="0" y="11945"/>
                  </a:cubicBezTo>
                  <a:lnTo>
                    <a:pt x="0" y="11984"/>
                  </a:lnTo>
                  <a:cubicBezTo>
                    <a:pt x="0" y="12019"/>
                    <a:pt x="35" y="12037"/>
                    <a:pt x="70" y="12037"/>
                  </a:cubicBezTo>
                  <a:cubicBezTo>
                    <a:pt x="109" y="12037"/>
                    <a:pt x="144" y="12019"/>
                    <a:pt x="144" y="11984"/>
                  </a:cubicBezTo>
                  <a:lnTo>
                    <a:pt x="144" y="11945"/>
                  </a:lnTo>
                  <a:cubicBezTo>
                    <a:pt x="144" y="11910"/>
                    <a:pt x="109" y="11893"/>
                    <a:pt x="70" y="11893"/>
                  </a:cubicBezTo>
                  <a:close/>
                  <a:moveTo>
                    <a:pt x="70" y="12185"/>
                  </a:moveTo>
                  <a:cubicBezTo>
                    <a:pt x="35" y="12185"/>
                    <a:pt x="0" y="12202"/>
                    <a:pt x="0" y="12237"/>
                  </a:cubicBezTo>
                  <a:lnTo>
                    <a:pt x="0" y="12272"/>
                  </a:lnTo>
                  <a:cubicBezTo>
                    <a:pt x="0" y="12311"/>
                    <a:pt x="35" y="12328"/>
                    <a:pt x="70" y="12328"/>
                  </a:cubicBezTo>
                  <a:cubicBezTo>
                    <a:pt x="109" y="12328"/>
                    <a:pt x="144" y="12311"/>
                    <a:pt x="144" y="12272"/>
                  </a:cubicBezTo>
                  <a:lnTo>
                    <a:pt x="144" y="12237"/>
                  </a:lnTo>
                  <a:cubicBezTo>
                    <a:pt x="144" y="12202"/>
                    <a:pt x="109" y="12185"/>
                    <a:pt x="70" y="12185"/>
                  </a:cubicBezTo>
                  <a:close/>
                  <a:moveTo>
                    <a:pt x="70" y="12472"/>
                  </a:moveTo>
                  <a:cubicBezTo>
                    <a:pt x="35" y="12472"/>
                    <a:pt x="0" y="12489"/>
                    <a:pt x="0" y="12528"/>
                  </a:cubicBezTo>
                  <a:lnTo>
                    <a:pt x="0" y="12563"/>
                  </a:lnTo>
                  <a:cubicBezTo>
                    <a:pt x="0" y="12598"/>
                    <a:pt x="35" y="12620"/>
                    <a:pt x="70" y="12620"/>
                  </a:cubicBezTo>
                  <a:cubicBezTo>
                    <a:pt x="109" y="12620"/>
                    <a:pt x="144" y="12598"/>
                    <a:pt x="144" y="12563"/>
                  </a:cubicBezTo>
                  <a:lnTo>
                    <a:pt x="144" y="12528"/>
                  </a:lnTo>
                  <a:cubicBezTo>
                    <a:pt x="144" y="12489"/>
                    <a:pt x="109" y="12472"/>
                    <a:pt x="70" y="12472"/>
                  </a:cubicBezTo>
                  <a:close/>
                  <a:moveTo>
                    <a:pt x="70" y="12763"/>
                  </a:moveTo>
                  <a:cubicBezTo>
                    <a:pt x="35" y="12763"/>
                    <a:pt x="0" y="12781"/>
                    <a:pt x="0" y="12815"/>
                  </a:cubicBezTo>
                  <a:lnTo>
                    <a:pt x="0" y="12855"/>
                  </a:lnTo>
                  <a:cubicBezTo>
                    <a:pt x="0" y="12889"/>
                    <a:pt x="35" y="12907"/>
                    <a:pt x="70" y="12907"/>
                  </a:cubicBezTo>
                  <a:cubicBezTo>
                    <a:pt x="109" y="12907"/>
                    <a:pt x="144" y="12889"/>
                    <a:pt x="144" y="12855"/>
                  </a:cubicBezTo>
                  <a:lnTo>
                    <a:pt x="144" y="12815"/>
                  </a:lnTo>
                  <a:cubicBezTo>
                    <a:pt x="144" y="12781"/>
                    <a:pt x="109" y="12763"/>
                    <a:pt x="70" y="12763"/>
                  </a:cubicBezTo>
                  <a:close/>
                  <a:moveTo>
                    <a:pt x="70" y="13055"/>
                  </a:moveTo>
                  <a:cubicBezTo>
                    <a:pt x="35" y="13055"/>
                    <a:pt x="0" y="13072"/>
                    <a:pt x="0" y="13107"/>
                  </a:cubicBezTo>
                  <a:lnTo>
                    <a:pt x="0" y="13142"/>
                  </a:lnTo>
                  <a:cubicBezTo>
                    <a:pt x="0" y="13181"/>
                    <a:pt x="35" y="13198"/>
                    <a:pt x="70" y="13198"/>
                  </a:cubicBezTo>
                  <a:cubicBezTo>
                    <a:pt x="109" y="13198"/>
                    <a:pt x="144" y="13181"/>
                    <a:pt x="144" y="13142"/>
                  </a:cubicBezTo>
                  <a:lnTo>
                    <a:pt x="144" y="13107"/>
                  </a:lnTo>
                  <a:cubicBezTo>
                    <a:pt x="144" y="13072"/>
                    <a:pt x="109" y="13055"/>
                    <a:pt x="70" y="13055"/>
                  </a:cubicBezTo>
                  <a:close/>
                  <a:moveTo>
                    <a:pt x="70" y="13342"/>
                  </a:moveTo>
                  <a:cubicBezTo>
                    <a:pt x="35" y="13342"/>
                    <a:pt x="0" y="13359"/>
                    <a:pt x="0" y="13399"/>
                  </a:cubicBezTo>
                  <a:lnTo>
                    <a:pt x="0" y="13433"/>
                  </a:lnTo>
                  <a:cubicBezTo>
                    <a:pt x="0" y="13468"/>
                    <a:pt x="35" y="13490"/>
                    <a:pt x="70" y="13490"/>
                  </a:cubicBezTo>
                  <a:cubicBezTo>
                    <a:pt x="109" y="13490"/>
                    <a:pt x="144" y="13468"/>
                    <a:pt x="144" y="13433"/>
                  </a:cubicBezTo>
                  <a:lnTo>
                    <a:pt x="144" y="13399"/>
                  </a:lnTo>
                  <a:cubicBezTo>
                    <a:pt x="144" y="13359"/>
                    <a:pt x="109" y="13342"/>
                    <a:pt x="70" y="13342"/>
                  </a:cubicBezTo>
                  <a:close/>
                  <a:moveTo>
                    <a:pt x="70" y="13634"/>
                  </a:moveTo>
                  <a:cubicBezTo>
                    <a:pt x="35" y="13634"/>
                    <a:pt x="0" y="13651"/>
                    <a:pt x="0" y="13686"/>
                  </a:cubicBezTo>
                  <a:lnTo>
                    <a:pt x="0" y="13725"/>
                  </a:lnTo>
                  <a:cubicBezTo>
                    <a:pt x="0" y="13760"/>
                    <a:pt x="35" y="13777"/>
                    <a:pt x="70" y="13777"/>
                  </a:cubicBezTo>
                  <a:cubicBezTo>
                    <a:pt x="109" y="13777"/>
                    <a:pt x="144" y="13760"/>
                    <a:pt x="144" y="13725"/>
                  </a:cubicBezTo>
                  <a:lnTo>
                    <a:pt x="144" y="13686"/>
                  </a:lnTo>
                  <a:cubicBezTo>
                    <a:pt x="144" y="13651"/>
                    <a:pt x="109" y="13634"/>
                    <a:pt x="70" y="13634"/>
                  </a:cubicBezTo>
                  <a:close/>
                  <a:moveTo>
                    <a:pt x="70" y="13925"/>
                  </a:moveTo>
                  <a:cubicBezTo>
                    <a:pt x="35" y="13925"/>
                    <a:pt x="0" y="13942"/>
                    <a:pt x="0" y="13977"/>
                  </a:cubicBezTo>
                  <a:lnTo>
                    <a:pt x="0" y="14012"/>
                  </a:lnTo>
                  <a:cubicBezTo>
                    <a:pt x="0" y="14051"/>
                    <a:pt x="35" y="14069"/>
                    <a:pt x="70" y="14069"/>
                  </a:cubicBezTo>
                  <a:cubicBezTo>
                    <a:pt x="109" y="14069"/>
                    <a:pt x="144" y="14051"/>
                    <a:pt x="144" y="14012"/>
                  </a:cubicBezTo>
                  <a:lnTo>
                    <a:pt x="144" y="13977"/>
                  </a:lnTo>
                  <a:cubicBezTo>
                    <a:pt x="144" y="13942"/>
                    <a:pt x="109" y="13925"/>
                    <a:pt x="70" y="13925"/>
                  </a:cubicBezTo>
                  <a:close/>
                  <a:moveTo>
                    <a:pt x="70" y="14212"/>
                  </a:moveTo>
                  <a:cubicBezTo>
                    <a:pt x="35" y="14212"/>
                    <a:pt x="0" y="14230"/>
                    <a:pt x="0" y="14269"/>
                  </a:cubicBezTo>
                  <a:lnTo>
                    <a:pt x="0" y="14304"/>
                  </a:lnTo>
                  <a:cubicBezTo>
                    <a:pt x="0" y="14338"/>
                    <a:pt x="35" y="14360"/>
                    <a:pt x="70" y="14360"/>
                  </a:cubicBezTo>
                  <a:cubicBezTo>
                    <a:pt x="109" y="14360"/>
                    <a:pt x="144" y="14338"/>
                    <a:pt x="144" y="14304"/>
                  </a:cubicBezTo>
                  <a:lnTo>
                    <a:pt x="144" y="14269"/>
                  </a:lnTo>
                  <a:cubicBezTo>
                    <a:pt x="144" y="14230"/>
                    <a:pt x="109" y="14212"/>
                    <a:pt x="70" y="14212"/>
                  </a:cubicBezTo>
                  <a:close/>
                  <a:moveTo>
                    <a:pt x="70" y="14504"/>
                  </a:moveTo>
                  <a:cubicBezTo>
                    <a:pt x="35" y="14504"/>
                    <a:pt x="0" y="14521"/>
                    <a:pt x="0" y="14556"/>
                  </a:cubicBezTo>
                  <a:lnTo>
                    <a:pt x="0" y="14595"/>
                  </a:lnTo>
                  <a:cubicBezTo>
                    <a:pt x="0" y="14630"/>
                    <a:pt x="35" y="14647"/>
                    <a:pt x="70" y="14647"/>
                  </a:cubicBezTo>
                  <a:cubicBezTo>
                    <a:pt x="109" y="14647"/>
                    <a:pt x="144" y="14630"/>
                    <a:pt x="144" y="14595"/>
                  </a:cubicBezTo>
                  <a:lnTo>
                    <a:pt x="144" y="14556"/>
                  </a:lnTo>
                  <a:cubicBezTo>
                    <a:pt x="144" y="14521"/>
                    <a:pt x="109" y="14504"/>
                    <a:pt x="70" y="14504"/>
                  </a:cubicBezTo>
                  <a:close/>
                  <a:moveTo>
                    <a:pt x="70" y="14795"/>
                  </a:moveTo>
                  <a:cubicBezTo>
                    <a:pt x="35" y="14795"/>
                    <a:pt x="0" y="14813"/>
                    <a:pt x="0" y="14848"/>
                  </a:cubicBezTo>
                  <a:lnTo>
                    <a:pt x="0" y="14882"/>
                  </a:lnTo>
                  <a:cubicBezTo>
                    <a:pt x="0" y="14921"/>
                    <a:pt x="35" y="14939"/>
                    <a:pt x="70" y="14939"/>
                  </a:cubicBezTo>
                  <a:cubicBezTo>
                    <a:pt x="109" y="14939"/>
                    <a:pt x="144" y="14921"/>
                    <a:pt x="144" y="14882"/>
                  </a:cubicBezTo>
                  <a:lnTo>
                    <a:pt x="144" y="14848"/>
                  </a:lnTo>
                  <a:cubicBezTo>
                    <a:pt x="144" y="14813"/>
                    <a:pt x="109" y="14795"/>
                    <a:pt x="70" y="14795"/>
                  </a:cubicBezTo>
                  <a:close/>
                  <a:moveTo>
                    <a:pt x="70" y="15082"/>
                  </a:moveTo>
                  <a:cubicBezTo>
                    <a:pt x="35" y="15082"/>
                    <a:pt x="0" y="15100"/>
                    <a:pt x="0" y="15139"/>
                  </a:cubicBezTo>
                  <a:lnTo>
                    <a:pt x="0" y="15174"/>
                  </a:lnTo>
                  <a:cubicBezTo>
                    <a:pt x="0" y="15209"/>
                    <a:pt x="35" y="15230"/>
                    <a:pt x="70" y="15230"/>
                  </a:cubicBezTo>
                  <a:cubicBezTo>
                    <a:pt x="109" y="15230"/>
                    <a:pt x="144" y="15209"/>
                    <a:pt x="144" y="15174"/>
                  </a:cubicBezTo>
                  <a:lnTo>
                    <a:pt x="144" y="15139"/>
                  </a:lnTo>
                  <a:cubicBezTo>
                    <a:pt x="144" y="15100"/>
                    <a:pt x="109" y="15082"/>
                    <a:pt x="70" y="15082"/>
                  </a:cubicBezTo>
                  <a:close/>
                  <a:moveTo>
                    <a:pt x="70" y="15374"/>
                  </a:moveTo>
                  <a:cubicBezTo>
                    <a:pt x="35" y="15374"/>
                    <a:pt x="0" y="15391"/>
                    <a:pt x="0" y="15426"/>
                  </a:cubicBezTo>
                  <a:lnTo>
                    <a:pt x="0" y="15465"/>
                  </a:lnTo>
                  <a:cubicBezTo>
                    <a:pt x="0" y="15500"/>
                    <a:pt x="35" y="15518"/>
                    <a:pt x="70" y="15518"/>
                  </a:cubicBezTo>
                  <a:cubicBezTo>
                    <a:pt x="109" y="15518"/>
                    <a:pt x="144" y="15500"/>
                    <a:pt x="144" y="15465"/>
                  </a:cubicBezTo>
                  <a:lnTo>
                    <a:pt x="144" y="15426"/>
                  </a:lnTo>
                  <a:cubicBezTo>
                    <a:pt x="144" y="15391"/>
                    <a:pt x="109" y="15374"/>
                    <a:pt x="70" y="1537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0" name="Google Shape;3215;p58">
              <a:extLst>
                <a:ext uri="{FF2B5EF4-FFF2-40B4-BE49-F238E27FC236}">
                  <a16:creationId xmlns:a16="http://schemas.microsoft.com/office/drawing/2014/main" id="{2FDD2F3A-04DB-4D27-7135-77BA7D21AD1B}"/>
                </a:ext>
              </a:extLst>
            </p:cNvPr>
            <p:cNvSpPr/>
            <p:nvPr/>
          </p:nvSpPr>
          <p:spPr>
            <a:xfrm>
              <a:off x="6329877" y="4526"/>
              <a:ext cx="27348" cy="3157888"/>
            </a:xfrm>
            <a:custGeom>
              <a:avLst/>
              <a:gdLst/>
              <a:ahLst/>
              <a:cxnLst/>
              <a:rect l="l" t="t" r="r" b="b"/>
              <a:pathLst>
                <a:path w="127" h="14665" extrusionOk="0">
                  <a:moveTo>
                    <a:pt x="70" y="1"/>
                  </a:moveTo>
                  <a:cubicBezTo>
                    <a:pt x="35" y="1"/>
                    <a:pt x="1" y="18"/>
                    <a:pt x="1" y="53"/>
                  </a:cubicBezTo>
                  <a:lnTo>
                    <a:pt x="1" y="110"/>
                  </a:lnTo>
                  <a:cubicBezTo>
                    <a:pt x="1" y="145"/>
                    <a:pt x="35" y="162"/>
                    <a:pt x="70" y="162"/>
                  </a:cubicBezTo>
                  <a:cubicBezTo>
                    <a:pt x="109" y="162"/>
                    <a:pt x="127" y="145"/>
                    <a:pt x="127" y="110"/>
                  </a:cubicBezTo>
                  <a:lnTo>
                    <a:pt x="127" y="53"/>
                  </a:lnTo>
                  <a:cubicBezTo>
                    <a:pt x="127" y="18"/>
                    <a:pt x="109" y="1"/>
                    <a:pt x="70" y="1"/>
                  </a:cubicBezTo>
                  <a:close/>
                  <a:moveTo>
                    <a:pt x="70" y="288"/>
                  </a:moveTo>
                  <a:cubicBezTo>
                    <a:pt x="35" y="288"/>
                    <a:pt x="1" y="306"/>
                    <a:pt x="1" y="345"/>
                  </a:cubicBezTo>
                  <a:lnTo>
                    <a:pt x="1" y="397"/>
                  </a:lnTo>
                  <a:cubicBezTo>
                    <a:pt x="1" y="436"/>
                    <a:pt x="35" y="453"/>
                    <a:pt x="70" y="453"/>
                  </a:cubicBezTo>
                  <a:cubicBezTo>
                    <a:pt x="109" y="453"/>
                    <a:pt x="127" y="436"/>
                    <a:pt x="127" y="397"/>
                  </a:cubicBezTo>
                  <a:lnTo>
                    <a:pt x="127" y="345"/>
                  </a:lnTo>
                  <a:cubicBezTo>
                    <a:pt x="127" y="306"/>
                    <a:pt x="109" y="288"/>
                    <a:pt x="70" y="288"/>
                  </a:cubicBezTo>
                  <a:close/>
                  <a:moveTo>
                    <a:pt x="70" y="580"/>
                  </a:moveTo>
                  <a:cubicBezTo>
                    <a:pt x="35" y="580"/>
                    <a:pt x="1" y="597"/>
                    <a:pt x="1" y="632"/>
                  </a:cubicBezTo>
                  <a:lnTo>
                    <a:pt x="1" y="688"/>
                  </a:lnTo>
                  <a:cubicBezTo>
                    <a:pt x="1" y="723"/>
                    <a:pt x="35" y="741"/>
                    <a:pt x="70" y="741"/>
                  </a:cubicBezTo>
                  <a:cubicBezTo>
                    <a:pt x="109" y="741"/>
                    <a:pt x="127" y="723"/>
                    <a:pt x="127" y="688"/>
                  </a:cubicBezTo>
                  <a:lnTo>
                    <a:pt x="127" y="632"/>
                  </a:lnTo>
                  <a:cubicBezTo>
                    <a:pt x="127" y="597"/>
                    <a:pt x="109" y="580"/>
                    <a:pt x="70" y="580"/>
                  </a:cubicBezTo>
                  <a:close/>
                  <a:moveTo>
                    <a:pt x="70" y="871"/>
                  </a:moveTo>
                  <a:cubicBezTo>
                    <a:pt x="35" y="871"/>
                    <a:pt x="1" y="889"/>
                    <a:pt x="1" y="923"/>
                  </a:cubicBezTo>
                  <a:lnTo>
                    <a:pt x="1" y="980"/>
                  </a:lnTo>
                  <a:cubicBezTo>
                    <a:pt x="1" y="1015"/>
                    <a:pt x="35" y="1032"/>
                    <a:pt x="70" y="1032"/>
                  </a:cubicBezTo>
                  <a:cubicBezTo>
                    <a:pt x="109" y="1032"/>
                    <a:pt x="127" y="1015"/>
                    <a:pt x="127" y="980"/>
                  </a:cubicBezTo>
                  <a:lnTo>
                    <a:pt x="127" y="923"/>
                  </a:lnTo>
                  <a:cubicBezTo>
                    <a:pt x="127" y="889"/>
                    <a:pt x="109" y="871"/>
                    <a:pt x="70" y="871"/>
                  </a:cubicBezTo>
                  <a:close/>
                  <a:moveTo>
                    <a:pt x="70" y="1158"/>
                  </a:moveTo>
                  <a:cubicBezTo>
                    <a:pt x="35" y="1158"/>
                    <a:pt x="1" y="1176"/>
                    <a:pt x="1" y="1215"/>
                  </a:cubicBezTo>
                  <a:lnTo>
                    <a:pt x="1" y="1267"/>
                  </a:lnTo>
                  <a:cubicBezTo>
                    <a:pt x="1" y="1306"/>
                    <a:pt x="35" y="1324"/>
                    <a:pt x="70" y="1324"/>
                  </a:cubicBezTo>
                  <a:cubicBezTo>
                    <a:pt x="109" y="1324"/>
                    <a:pt x="127" y="1306"/>
                    <a:pt x="127" y="1267"/>
                  </a:cubicBezTo>
                  <a:lnTo>
                    <a:pt x="127" y="1215"/>
                  </a:lnTo>
                  <a:cubicBezTo>
                    <a:pt x="127" y="1176"/>
                    <a:pt x="109" y="1158"/>
                    <a:pt x="70" y="1158"/>
                  </a:cubicBezTo>
                  <a:close/>
                  <a:moveTo>
                    <a:pt x="70" y="1450"/>
                  </a:moveTo>
                  <a:cubicBezTo>
                    <a:pt x="35" y="1450"/>
                    <a:pt x="1" y="1467"/>
                    <a:pt x="1" y="1502"/>
                  </a:cubicBezTo>
                  <a:lnTo>
                    <a:pt x="1" y="1559"/>
                  </a:lnTo>
                  <a:cubicBezTo>
                    <a:pt x="1" y="1593"/>
                    <a:pt x="35" y="1611"/>
                    <a:pt x="70" y="1611"/>
                  </a:cubicBezTo>
                  <a:cubicBezTo>
                    <a:pt x="109" y="1611"/>
                    <a:pt x="127" y="1593"/>
                    <a:pt x="127" y="1559"/>
                  </a:cubicBezTo>
                  <a:lnTo>
                    <a:pt x="127" y="1502"/>
                  </a:lnTo>
                  <a:cubicBezTo>
                    <a:pt x="127" y="1467"/>
                    <a:pt x="109" y="1450"/>
                    <a:pt x="70" y="1450"/>
                  </a:cubicBezTo>
                  <a:close/>
                  <a:moveTo>
                    <a:pt x="70" y="1741"/>
                  </a:moveTo>
                  <a:cubicBezTo>
                    <a:pt x="35" y="1741"/>
                    <a:pt x="1" y="1759"/>
                    <a:pt x="1" y="1794"/>
                  </a:cubicBezTo>
                  <a:lnTo>
                    <a:pt x="1" y="1850"/>
                  </a:lnTo>
                  <a:cubicBezTo>
                    <a:pt x="1" y="1885"/>
                    <a:pt x="35" y="1902"/>
                    <a:pt x="70" y="1902"/>
                  </a:cubicBezTo>
                  <a:cubicBezTo>
                    <a:pt x="109" y="1902"/>
                    <a:pt x="127" y="1885"/>
                    <a:pt x="127" y="1850"/>
                  </a:cubicBezTo>
                  <a:lnTo>
                    <a:pt x="127" y="1794"/>
                  </a:lnTo>
                  <a:cubicBezTo>
                    <a:pt x="127" y="1759"/>
                    <a:pt x="109" y="1741"/>
                    <a:pt x="70" y="1741"/>
                  </a:cubicBezTo>
                  <a:close/>
                  <a:moveTo>
                    <a:pt x="70" y="2029"/>
                  </a:moveTo>
                  <a:cubicBezTo>
                    <a:pt x="35" y="2029"/>
                    <a:pt x="1" y="2046"/>
                    <a:pt x="1" y="2085"/>
                  </a:cubicBezTo>
                  <a:lnTo>
                    <a:pt x="1" y="2137"/>
                  </a:lnTo>
                  <a:cubicBezTo>
                    <a:pt x="1" y="2177"/>
                    <a:pt x="35" y="2194"/>
                    <a:pt x="70" y="2194"/>
                  </a:cubicBezTo>
                  <a:cubicBezTo>
                    <a:pt x="109" y="2194"/>
                    <a:pt x="127" y="2177"/>
                    <a:pt x="127" y="2137"/>
                  </a:cubicBezTo>
                  <a:lnTo>
                    <a:pt x="127" y="2085"/>
                  </a:lnTo>
                  <a:cubicBezTo>
                    <a:pt x="127" y="2046"/>
                    <a:pt x="109" y="2029"/>
                    <a:pt x="70" y="2029"/>
                  </a:cubicBezTo>
                  <a:close/>
                  <a:moveTo>
                    <a:pt x="70" y="2320"/>
                  </a:moveTo>
                  <a:cubicBezTo>
                    <a:pt x="35" y="2320"/>
                    <a:pt x="1" y="2338"/>
                    <a:pt x="1" y="2372"/>
                  </a:cubicBezTo>
                  <a:lnTo>
                    <a:pt x="1" y="2429"/>
                  </a:lnTo>
                  <a:cubicBezTo>
                    <a:pt x="1" y="2464"/>
                    <a:pt x="35" y="2481"/>
                    <a:pt x="70" y="2481"/>
                  </a:cubicBezTo>
                  <a:cubicBezTo>
                    <a:pt x="109" y="2481"/>
                    <a:pt x="127" y="2464"/>
                    <a:pt x="127" y="2429"/>
                  </a:cubicBezTo>
                  <a:lnTo>
                    <a:pt x="127" y="2372"/>
                  </a:lnTo>
                  <a:cubicBezTo>
                    <a:pt x="127" y="2338"/>
                    <a:pt x="109" y="2320"/>
                    <a:pt x="70" y="2320"/>
                  </a:cubicBezTo>
                  <a:close/>
                  <a:moveTo>
                    <a:pt x="70" y="2612"/>
                  </a:moveTo>
                  <a:cubicBezTo>
                    <a:pt x="35" y="2612"/>
                    <a:pt x="1" y="2629"/>
                    <a:pt x="1" y="2664"/>
                  </a:cubicBezTo>
                  <a:lnTo>
                    <a:pt x="1" y="2720"/>
                  </a:lnTo>
                  <a:cubicBezTo>
                    <a:pt x="1" y="2755"/>
                    <a:pt x="35" y="2773"/>
                    <a:pt x="70" y="2773"/>
                  </a:cubicBezTo>
                  <a:cubicBezTo>
                    <a:pt x="109" y="2773"/>
                    <a:pt x="127" y="2755"/>
                    <a:pt x="127" y="2720"/>
                  </a:cubicBezTo>
                  <a:lnTo>
                    <a:pt x="127" y="2664"/>
                  </a:lnTo>
                  <a:cubicBezTo>
                    <a:pt x="127" y="2629"/>
                    <a:pt x="109" y="2612"/>
                    <a:pt x="70" y="2612"/>
                  </a:cubicBezTo>
                  <a:close/>
                  <a:moveTo>
                    <a:pt x="70" y="2899"/>
                  </a:moveTo>
                  <a:cubicBezTo>
                    <a:pt x="35" y="2899"/>
                    <a:pt x="1" y="2916"/>
                    <a:pt x="1" y="2955"/>
                  </a:cubicBezTo>
                  <a:lnTo>
                    <a:pt x="1" y="3008"/>
                  </a:lnTo>
                  <a:cubicBezTo>
                    <a:pt x="1" y="3047"/>
                    <a:pt x="35" y="3064"/>
                    <a:pt x="70" y="3064"/>
                  </a:cubicBezTo>
                  <a:cubicBezTo>
                    <a:pt x="109" y="3064"/>
                    <a:pt x="127" y="3047"/>
                    <a:pt x="127" y="3008"/>
                  </a:cubicBezTo>
                  <a:lnTo>
                    <a:pt x="127" y="2955"/>
                  </a:lnTo>
                  <a:cubicBezTo>
                    <a:pt x="127" y="2916"/>
                    <a:pt x="109" y="2899"/>
                    <a:pt x="70" y="2899"/>
                  </a:cubicBezTo>
                  <a:close/>
                  <a:moveTo>
                    <a:pt x="70" y="3190"/>
                  </a:moveTo>
                  <a:cubicBezTo>
                    <a:pt x="35" y="3190"/>
                    <a:pt x="1" y="3208"/>
                    <a:pt x="1" y="3243"/>
                  </a:cubicBezTo>
                  <a:lnTo>
                    <a:pt x="1" y="3299"/>
                  </a:lnTo>
                  <a:cubicBezTo>
                    <a:pt x="1" y="3334"/>
                    <a:pt x="35" y="3351"/>
                    <a:pt x="70" y="3351"/>
                  </a:cubicBezTo>
                  <a:cubicBezTo>
                    <a:pt x="109" y="3351"/>
                    <a:pt x="127" y="3334"/>
                    <a:pt x="127" y="3299"/>
                  </a:cubicBezTo>
                  <a:lnTo>
                    <a:pt x="127" y="3243"/>
                  </a:lnTo>
                  <a:cubicBezTo>
                    <a:pt x="127" y="3208"/>
                    <a:pt x="109" y="3190"/>
                    <a:pt x="70" y="3190"/>
                  </a:cubicBezTo>
                  <a:close/>
                  <a:moveTo>
                    <a:pt x="70" y="3482"/>
                  </a:moveTo>
                  <a:cubicBezTo>
                    <a:pt x="35" y="3482"/>
                    <a:pt x="1" y="3499"/>
                    <a:pt x="1" y="3534"/>
                  </a:cubicBezTo>
                  <a:lnTo>
                    <a:pt x="1" y="3591"/>
                  </a:lnTo>
                  <a:cubicBezTo>
                    <a:pt x="1" y="3626"/>
                    <a:pt x="35" y="3643"/>
                    <a:pt x="70" y="3643"/>
                  </a:cubicBezTo>
                  <a:cubicBezTo>
                    <a:pt x="109" y="3643"/>
                    <a:pt x="127" y="3626"/>
                    <a:pt x="127" y="3591"/>
                  </a:cubicBezTo>
                  <a:lnTo>
                    <a:pt x="127" y="3534"/>
                  </a:lnTo>
                  <a:cubicBezTo>
                    <a:pt x="127" y="3499"/>
                    <a:pt x="109" y="3482"/>
                    <a:pt x="70" y="3482"/>
                  </a:cubicBezTo>
                  <a:close/>
                  <a:moveTo>
                    <a:pt x="70" y="3769"/>
                  </a:moveTo>
                  <a:cubicBezTo>
                    <a:pt x="35" y="3769"/>
                    <a:pt x="1" y="3787"/>
                    <a:pt x="1" y="3826"/>
                  </a:cubicBezTo>
                  <a:lnTo>
                    <a:pt x="1" y="3878"/>
                  </a:lnTo>
                  <a:cubicBezTo>
                    <a:pt x="1" y="3917"/>
                    <a:pt x="35" y="3934"/>
                    <a:pt x="70" y="3934"/>
                  </a:cubicBezTo>
                  <a:cubicBezTo>
                    <a:pt x="109" y="3934"/>
                    <a:pt x="127" y="3917"/>
                    <a:pt x="127" y="3878"/>
                  </a:cubicBezTo>
                  <a:lnTo>
                    <a:pt x="127" y="3826"/>
                  </a:lnTo>
                  <a:cubicBezTo>
                    <a:pt x="127" y="3787"/>
                    <a:pt x="109" y="3769"/>
                    <a:pt x="70" y="3769"/>
                  </a:cubicBezTo>
                  <a:close/>
                  <a:moveTo>
                    <a:pt x="70" y="4061"/>
                  </a:moveTo>
                  <a:cubicBezTo>
                    <a:pt x="35" y="4061"/>
                    <a:pt x="1" y="4078"/>
                    <a:pt x="1" y="4113"/>
                  </a:cubicBezTo>
                  <a:lnTo>
                    <a:pt x="1" y="4169"/>
                  </a:lnTo>
                  <a:cubicBezTo>
                    <a:pt x="1" y="4204"/>
                    <a:pt x="35" y="4222"/>
                    <a:pt x="70" y="4222"/>
                  </a:cubicBezTo>
                  <a:cubicBezTo>
                    <a:pt x="109" y="4222"/>
                    <a:pt x="127" y="4204"/>
                    <a:pt x="127" y="4169"/>
                  </a:cubicBezTo>
                  <a:lnTo>
                    <a:pt x="127" y="4113"/>
                  </a:lnTo>
                  <a:cubicBezTo>
                    <a:pt x="127" y="4078"/>
                    <a:pt x="109" y="4061"/>
                    <a:pt x="70" y="4061"/>
                  </a:cubicBezTo>
                  <a:close/>
                  <a:moveTo>
                    <a:pt x="70" y="4352"/>
                  </a:moveTo>
                  <a:cubicBezTo>
                    <a:pt x="35" y="4352"/>
                    <a:pt x="1" y="4370"/>
                    <a:pt x="1" y="4404"/>
                  </a:cubicBezTo>
                  <a:lnTo>
                    <a:pt x="1" y="4461"/>
                  </a:lnTo>
                  <a:cubicBezTo>
                    <a:pt x="1" y="4496"/>
                    <a:pt x="35" y="4513"/>
                    <a:pt x="70" y="4513"/>
                  </a:cubicBezTo>
                  <a:cubicBezTo>
                    <a:pt x="109" y="4513"/>
                    <a:pt x="127" y="4496"/>
                    <a:pt x="127" y="4461"/>
                  </a:cubicBezTo>
                  <a:lnTo>
                    <a:pt x="127" y="4404"/>
                  </a:lnTo>
                  <a:cubicBezTo>
                    <a:pt x="127" y="4370"/>
                    <a:pt x="109" y="4352"/>
                    <a:pt x="70" y="4352"/>
                  </a:cubicBezTo>
                  <a:close/>
                  <a:moveTo>
                    <a:pt x="70" y="4639"/>
                  </a:moveTo>
                  <a:cubicBezTo>
                    <a:pt x="35" y="4639"/>
                    <a:pt x="1" y="4657"/>
                    <a:pt x="1" y="4696"/>
                  </a:cubicBezTo>
                  <a:lnTo>
                    <a:pt x="1" y="4748"/>
                  </a:lnTo>
                  <a:cubicBezTo>
                    <a:pt x="1" y="4787"/>
                    <a:pt x="35" y="4805"/>
                    <a:pt x="70" y="4805"/>
                  </a:cubicBezTo>
                  <a:cubicBezTo>
                    <a:pt x="109" y="4805"/>
                    <a:pt x="127" y="4787"/>
                    <a:pt x="127" y="4748"/>
                  </a:cubicBezTo>
                  <a:lnTo>
                    <a:pt x="127" y="4696"/>
                  </a:lnTo>
                  <a:cubicBezTo>
                    <a:pt x="127" y="4657"/>
                    <a:pt x="109" y="4639"/>
                    <a:pt x="70" y="4639"/>
                  </a:cubicBezTo>
                  <a:close/>
                  <a:moveTo>
                    <a:pt x="70" y="4931"/>
                  </a:moveTo>
                  <a:cubicBezTo>
                    <a:pt x="35" y="4931"/>
                    <a:pt x="1" y="4948"/>
                    <a:pt x="1" y="4983"/>
                  </a:cubicBezTo>
                  <a:lnTo>
                    <a:pt x="1" y="5040"/>
                  </a:lnTo>
                  <a:cubicBezTo>
                    <a:pt x="1" y="5075"/>
                    <a:pt x="35" y="5092"/>
                    <a:pt x="70" y="5092"/>
                  </a:cubicBezTo>
                  <a:cubicBezTo>
                    <a:pt x="109" y="5092"/>
                    <a:pt x="127" y="5075"/>
                    <a:pt x="127" y="5040"/>
                  </a:cubicBezTo>
                  <a:lnTo>
                    <a:pt x="127" y="4983"/>
                  </a:lnTo>
                  <a:cubicBezTo>
                    <a:pt x="127" y="4948"/>
                    <a:pt x="109" y="4931"/>
                    <a:pt x="70" y="4931"/>
                  </a:cubicBezTo>
                  <a:close/>
                  <a:moveTo>
                    <a:pt x="70" y="5222"/>
                  </a:moveTo>
                  <a:cubicBezTo>
                    <a:pt x="35" y="5222"/>
                    <a:pt x="1" y="5240"/>
                    <a:pt x="1" y="5275"/>
                  </a:cubicBezTo>
                  <a:lnTo>
                    <a:pt x="1" y="5331"/>
                  </a:lnTo>
                  <a:cubicBezTo>
                    <a:pt x="1" y="5366"/>
                    <a:pt x="35" y="5383"/>
                    <a:pt x="70" y="5383"/>
                  </a:cubicBezTo>
                  <a:cubicBezTo>
                    <a:pt x="109" y="5383"/>
                    <a:pt x="127" y="5366"/>
                    <a:pt x="127" y="5331"/>
                  </a:cubicBezTo>
                  <a:lnTo>
                    <a:pt x="127" y="5275"/>
                  </a:lnTo>
                  <a:cubicBezTo>
                    <a:pt x="127" y="5240"/>
                    <a:pt x="109" y="5222"/>
                    <a:pt x="70" y="5222"/>
                  </a:cubicBezTo>
                  <a:close/>
                  <a:moveTo>
                    <a:pt x="70" y="5510"/>
                  </a:moveTo>
                  <a:cubicBezTo>
                    <a:pt x="35" y="5510"/>
                    <a:pt x="1" y="5527"/>
                    <a:pt x="1" y="5566"/>
                  </a:cubicBezTo>
                  <a:lnTo>
                    <a:pt x="1" y="5618"/>
                  </a:lnTo>
                  <a:cubicBezTo>
                    <a:pt x="1" y="5658"/>
                    <a:pt x="35" y="5675"/>
                    <a:pt x="70" y="5675"/>
                  </a:cubicBezTo>
                  <a:cubicBezTo>
                    <a:pt x="109" y="5675"/>
                    <a:pt x="127" y="5658"/>
                    <a:pt x="127" y="5618"/>
                  </a:cubicBezTo>
                  <a:lnTo>
                    <a:pt x="127" y="5566"/>
                  </a:lnTo>
                  <a:cubicBezTo>
                    <a:pt x="127" y="5527"/>
                    <a:pt x="109" y="5510"/>
                    <a:pt x="70" y="5510"/>
                  </a:cubicBezTo>
                  <a:close/>
                  <a:moveTo>
                    <a:pt x="70" y="5801"/>
                  </a:moveTo>
                  <a:cubicBezTo>
                    <a:pt x="35" y="5801"/>
                    <a:pt x="1" y="5819"/>
                    <a:pt x="1" y="5853"/>
                  </a:cubicBezTo>
                  <a:lnTo>
                    <a:pt x="1" y="5910"/>
                  </a:lnTo>
                  <a:cubicBezTo>
                    <a:pt x="1" y="5945"/>
                    <a:pt x="35" y="5962"/>
                    <a:pt x="70" y="5962"/>
                  </a:cubicBezTo>
                  <a:cubicBezTo>
                    <a:pt x="109" y="5962"/>
                    <a:pt x="127" y="5945"/>
                    <a:pt x="127" y="5910"/>
                  </a:cubicBezTo>
                  <a:lnTo>
                    <a:pt x="127" y="5853"/>
                  </a:lnTo>
                  <a:cubicBezTo>
                    <a:pt x="127" y="5819"/>
                    <a:pt x="109" y="5801"/>
                    <a:pt x="70" y="5801"/>
                  </a:cubicBezTo>
                  <a:close/>
                  <a:moveTo>
                    <a:pt x="70" y="6093"/>
                  </a:moveTo>
                  <a:cubicBezTo>
                    <a:pt x="35" y="6093"/>
                    <a:pt x="1" y="6110"/>
                    <a:pt x="1" y="6145"/>
                  </a:cubicBezTo>
                  <a:lnTo>
                    <a:pt x="1" y="6202"/>
                  </a:lnTo>
                  <a:cubicBezTo>
                    <a:pt x="1" y="6236"/>
                    <a:pt x="35" y="6254"/>
                    <a:pt x="70" y="6254"/>
                  </a:cubicBezTo>
                  <a:cubicBezTo>
                    <a:pt x="109" y="6254"/>
                    <a:pt x="127" y="6236"/>
                    <a:pt x="127" y="6202"/>
                  </a:cubicBezTo>
                  <a:lnTo>
                    <a:pt x="127" y="6145"/>
                  </a:lnTo>
                  <a:cubicBezTo>
                    <a:pt x="127" y="6110"/>
                    <a:pt x="109" y="6093"/>
                    <a:pt x="70" y="6093"/>
                  </a:cubicBezTo>
                  <a:close/>
                  <a:moveTo>
                    <a:pt x="70" y="6380"/>
                  </a:moveTo>
                  <a:cubicBezTo>
                    <a:pt x="35" y="6380"/>
                    <a:pt x="1" y="6397"/>
                    <a:pt x="1" y="6436"/>
                  </a:cubicBezTo>
                  <a:lnTo>
                    <a:pt x="1" y="6489"/>
                  </a:lnTo>
                  <a:cubicBezTo>
                    <a:pt x="1" y="6528"/>
                    <a:pt x="35" y="6545"/>
                    <a:pt x="70" y="6545"/>
                  </a:cubicBezTo>
                  <a:cubicBezTo>
                    <a:pt x="109" y="6545"/>
                    <a:pt x="127" y="6528"/>
                    <a:pt x="127" y="6489"/>
                  </a:cubicBezTo>
                  <a:lnTo>
                    <a:pt x="127" y="6436"/>
                  </a:lnTo>
                  <a:cubicBezTo>
                    <a:pt x="127" y="6397"/>
                    <a:pt x="109" y="6380"/>
                    <a:pt x="70" y="6380"/>
                  </a:cubicBezTo>
                  <a:close/>
                  <a:moveTo>
                    <a:pt x="70" y="6671"/>
                  </a:moveTo>
                  <a:cubicBezTo>
                    <a:pt x="35" y="6671"/>
                    <a:pt x="1" y="6689"/>
                    <a:pt x="1" y="6724"/>
                  </a:cubicBezTo>
                  <a:lnTo>
                    <a:pt x="1" y="6780"/>
                  </a:lnTo>
                  <a:cubicBezTo>
                    <a:pt x="1" y="6815"/>
                    <a:pt x="35" y="6832"/>
                    <a:pt x="70" y="6832"/>
                  </a:cubicBezTo>
                  <a:cubicBezTo>
                    <a:pt x="109" y="6832"/>
                    <a:pt x="127" y="6815"/>
                    <a:pt x="127" y="6780"/>
                  </a:cubicBezTo>
                  <a:lnTo>
                    <a:pt x="127" y="6724"/>
                  </a:lnTo>
                  <a:cubicBezTo>
                    <a:pt x="127" y="6689"/>
                    <a:pt x="109" y="6671"/>
                    <a:pt x="70" y="6671"/>
                  </a:cubicBezTo>
                  <a:close/>
                  <a:moveTo>
                    <a:pt x="70" y="6963"/>
                  </a:moveTo>
                  <a:cubicBezTo>
                    <a:pt x="35" y="6963"/>
                    <a:pt x="1" y="6980"/>
                    <a:pt x="1" y="7015"/>
                  </a:cubicBezTo>
                  <a:lnTo>
                    <a:pt x="1" y="7072"/>
                  </a:lnTo>
                  <a:cubicBezTo>
                    <a:pt x="1" y="7107"/>
                    <a:pt x="35" y="7124"/>
                    <a:pt x="70" y="7124"/>
                  </a:cubicBezTo>
                  <a:cubicBezTo>
                    <a:pt x="109" y="7124"/>
                    <a:pt x="127" y="7107"/>
                    <a:pt x="127" y="7072"/>
                  </a:cubicBezTo>
                  <a:lnTo>
                    <a:pt x="127" y="7015"/>
                  </a:lnTo>
                  <a:cubicBezTo>
                    <a:pt x="127" y="6980"/>
                    <a:pt x="109" y="6963"/>
                    <a:pt x="70" y="6963"/>
                  </a:cubicBezTo>
                  <a:close/>
                  <a:moveTo>
                    <a:pt x="70" y="7250"/>
                  </a:moveTo>
                  <a:cubicBezTo>
                    <a:pt x="35" y="7250"/>
                    <a:pt x="1" y="7268"/>
                    <a:pt x="1" y="7307"/>
                  </a:cubicBezTo>
                  <a:lnTo>
                    <a:pt x="1" y="7359"/>
                  </a:lnTo>
                  <a:cubicBezTo>
                    <a:pt x="1" y="7398"/>
                    <a:pt x="35" y="7416"/>
                    <a:pt x="70" y="7416"/>
                  </a:cubicBezTo>
                  <a:cubicBezTo>
                    <a:pt x="109" y="7416"/>
                    <a:pt x="127" y="7398"/>
                    <a:pt x="127" y="7359"/>
                  </a:cubicBezTo>
                  <a:lnTo>
                    <a:pt x="127" y="7307"/>
                  </a:lnTo>
                  <a:cubicBezTo>
                    <a:pt x="127" y="7268"/>
                    <a:pt x="109" y="7250"/>
                    <a:pt x="70" y="7250"/>
                  </a:cubicBezTo>
                  <a:close/>
                  <a:moveTo>
                    <a:pt x="70" y="7542"/>
                  </a:moveTo>
                  <a:cubicBezTo>
                    <a:pt x="35" y="7542"/>
                    <a:pt x="1" y="7559"/>
                    <a:pt x="1" y="7594"/>
                  </a:cubicBezTo>
                  <a:lnTo>
                    <a:pt x="1" y="7650"/>
                  </a:lnTo>
                  <a:cubicBezTo>
                    <a:pt x="1" y="7685"/>
                    <a:pt x="35" y="7703"/>
                    <a:pt x="70" y="7703"/>
                  </a:cubicBezTo>
                  <a:cubicBezTo>
                    <a:pt x="109" y="7703"/>
                    <a:pt x="127" y="7685"/>
                    <a:pt x="127" y="7650"/>
                  </a:cubicBezTo>
                  <a:lnTo>
                    <a:pt x="127" y="7594"/>
                  </a:lnTo>
                  <a:cubicBezTo>
                    <a:pt x="127" y="7559"/>
                    <a:pt x="109" y="7542"/>
                    <a:pt x="70" y="7542"/>
                  </a:cubicBezTo>
                  <a:close/>
                  <a:moveTo>
                    <a:pt x="70" y="7833"/>
                  </a:moveTo>
                  <a:cubicBezTo>
                    <a:pt x="35" y="7833"/>
                    <a:pt x="1" y="7851"/>
                    <a:pt x="1" y="7885"/>
                  </a:cubicBezTo>
                  <a:lnTo>
                    <a:pt x="1" y="7942"/>
                  </a:lnTo>
                  <a:cubicBezTo>
                    <a:pt x="1" y="7977"/>
                    <a:pt x="35" y="7994"/>
                    <a:pt x="70" y="7994"/>
                  </a:cubicBezTo>
                  <a:cubicBezTo>
                    <a:pt x="109" y="7994"/>
                    <a:pt x="127" y="7977"/>
                    <a:pt x="127" y="7942"/>
                  </a:cubicBezTo>
                  <a:lnTo>
                    <a:pt x="127" y="7885"/>
                  </a:lnTo>
                  <a:cubicBezTo>
                    <a:pt x="127" y="7851"/>
                    <a:pt x="109" y="7833"/>
                    <a:pt x="70" y="7833"/>
                  </a:cubicBezTo>
                  <a:close/>
                  <a:moveTo>
                    <a:pt x="70" y="8120"/>
                  </a:moveTo>
                  <a:cubicBezTo>
                    <a:pt x="35" y="8120"/>
                    <a:pt x="1" y="8138"/>
                    <a:pt x="1" y="8177"/>
                  </a:cubicBezTo>
                  <a:lnTo>
                    <a:pt x="1" y="8229"/>
                  </a:lnTo>
                  <a:cubicBezTo>
                    <a:pt x="1" y="8268"/>
                    <a:pt x="35" y="8286"/>
                    <a:pt x="70" y="8286"/>
                  </a:cubicBezTo>
                  <a:cubicBezTo>
                    <a:pt x="109" y="8286"/>
                    <a:pt x="127" y="8268"/>
                    <a:pt x="127" y="8229"/>
                  </a:cubicBezTo>
                  <a:lnTo>
                    <a:pt x="127" y="8177"/>
                  </a:lnTo>
                  <a:cubicBezTo>
                    <a:pt x="127" y="8138"/>
                    <a:pt x="109" y="8120"/>
                    <a:pt x="70" y="8120"/>
                  </a:cubicBezTo>
                  <a:close/>
                  <a:moveTo>
                    <a:pt x="70" y="8412"/>
                  </a:moveTo>
                  <a:cubicBezTo>
                    <a:pt x="35" y="8412"/>
                    <a:pt x="1" y="8429"/>
                    <a:pt x="1" y="8464"/>
                  </a:cubicBezTo>
                  <a:lnTo>
                    <a:pt x="1" y="8521"/>
                  </a:lnTo>
                  <a:cubicBezTo>
                    <a:pt x="1" y="8556"/>
                    <a:pt x="35" y="8573"/>
                    <a:pt x="70" y="8573"/>
                  </a:cubicBezTo>
                  <a:cubicBezTo>
                    <a:pt x="109" y="8573"/>
                    <a:pt x="127" y="8556"/>
                    <a:pt x="127" y="8521"/>
                  </a:cubicBezTo>
                  <a:lnTo>
                    <a:pt x="127" y="8464"/>
                  </a:lnTo>
                  <a:cubicBezTo>
                    <a:pt x="127" y="8429"/>
                    <a:pt x="109" y="8412"/>
                    <a:pt x="70" y="8412"/>
                  </a:cubicBezTo>
                  <a:close/>
                  <a:moveTo>
                    <a:pt x="70" y="8703"/>
                  </a:moveTo>
                  <a:cubicBezTo>
                    <a:pt x="35" y="8703"/>
                    <a:pt x="1" y="8721"/>
                    <a:pt x="1" y="8756"/>
                  </a:cubicBezTo>
                  <a:lnTo>
                    <a:pt x="1" y="8812"/>
                  </a:lnTo>
                  <a:cubicBezTo>
                    <a:pt x="1" y="8847"/>
                    <a:pt x="35" y="8864"/>
                    <a:pt x="70" y="8864"/>
                  </a:cubicBezTo>
                  <a:cubicBezTo>
                    <a:pt x="109" y="8864"/>
                    <a:pt x="127" y="8847"/>
                    <a:pt x="127" y="8812"/>
                  </a:cubicBezTo>
                  <a:lnTo>
                    <a:pt x="127" y="8756"/>
                  </a:lnTo>
                  <a:cubicBezTo>
                    <a:pt x="127" y="8721"/>
                    <a:pt x="109" y="8703"/>
                    <a:pt x="70" y="8703"/>
                  </a:cubicBezTo>
                  <a:close/>
                  <a:moveTo>
                    <a:pt x="70" y="8991"/>
                  </a:moveTo>
                  <a:cubicBezTo>
                    <a:pt x="35" y="8991"/>
                    <a:pt x="1" y="9008"/>
                    <a:pt x="1" y="9047"/>
                  </a:cubicBezTo>
                  <a:lnTo>
                    <a:pt x="1" y="9099"/>
                  </a:lnTo>
                  <a:cubicBezTo>
                    <a:pt x="1" y="9139"/>
                    <a:pt x="35" y="9156"/>
                    <a:pt x="70" y="9156"/>
                  </a:cubicBezTo>
                  <a:cubicBezTo>
                    <a:pt x="109" y="9156"/>
                    <a:pt x="127" y="9139"/>
                    <a:pt x="127" y="9099"/>
                  </a:cubicBezTo>
                  <a:lnTo>
                    <a:pt x="127" y="9047"/>
                  </a:lnTo>
                  <a:cubicBezTo>
                    <a:pt x="127" y="9008"/>
                    <a:pt x="109" y="8991"/>
                    <a:pt x="70" y="8991"/>
                  </a:cubicBezTo>
                  <a:close/>
                  <a:moveTo>
                    <a:pt x="70" y="9282"/>
                  </a:moveTo>
                  <a:cubicBezTo>
                    <a:pt x="35" y="9282"/>
                    <a:pt x="1" y="9300"/>
                    <a:pt x="1" y="9334"/>
                  </a:cubicBezTo>
                  <a:lnTo>
                    <a:pt x="1" y="9391"/>
                  </a:lnTo>
                  <a:cubicBezTo>
                    <a:pt x="1" y="9426"/>
                    <a:pt x="35" y="9443"/>
                    <a:pt x="70" y="9443"/>
                  </a:cubicBezTo>
                  <a:cubicBezTo>
                    <a:pt x="109" y="9443"/>
                    <a:pt x="127" y="9426"/>
                    <a:pt x="127" y="9391"/>
                  </a:cubicBezTo>
                  <a:lnTo>
                    <a:pt x="127" y="9334"/>
                  </a:lnTo>
                  <a:cubicBezTo>
                    <a:pt x="127" y="9300"/>
                    <a:pt x="109" y="9282"/>
                    <a:pt x="70" y="9282"/>
                  </a:cubicBezTo>
                  <a:close/>
                  <a:moveTo>
                    <a:pt x="70" y="9574"/>
                  </a:moveTo>
                  <a:cubicBezTo>
                    <a:pt x="35" y="9574"/>
                    <a:pt x="1" y="9591"/>
                    <a:pt x="1" y="9626"/>
                  </a:cubicBezTo>
                  <a:lnTo>
                    <a:pt x="1" y="9683"/>
                  </a:lnTo>
                  <a:cubicBezTo>
                    <a:pt x="1" y="9717"/>
                    <a:pt x="35" y="9735"/>
                    <a:pt x="70" y="9735"/>
                  </a:cubicBezTo>
                  <a:cubicBezTo>
                    <a:pt x="109" y="9735"/>
                    <a:pt x="127" y="9717"/>
                    <a:pt x="127" y="9683"/>
                  </a:cubicBezTo>
                  <a:lnTo>
                    <a:pt x="127" y="9626"/>
                  </a:lnTo>
                  <a:cubicBezTo>
                    <a:pt x="127" y="9591"/>
                    <a:pt x="109" y="9574"/>
                    <a:pt x="70" y="9574"/>
                  </a:cubicBezTo>
                  <a:close/>
                  <a:moveTo>
                    <a:pt x="70" y="9861"/>
                  </a:moveTo>
                  <a:cubicBezTo>
                    <a:pt x="35" y="9861"/>
                    <a:pt x="1" y="9878"/>
                    <a:pt x="1" y="9918"/>
                  </a:cubicBezTo>
                  <a:lnTo>
                    <a:pt x="1" y="9970"/>
                  </a:lnTo>
                  <a:cubicBezTo>
                    <a:pt x="1" y="10009"/>
                    <a:pt x="35" y="10026"/>
                    <a:pt x="70" y="10026"/>
                  </a:cubicBezTo>
                  <a:cubicBezTo>
                    <a:pt x="109" y="10026"/>
                    <a:pt x="127" y="10009"/>
                    <a:pt x="127" y="9970"/>
                  </a:cubicBezTo>
                  <a:lnTo>
                    <a:pt x="127" y="9918"/>
                  </a:lnTo>
                  <a:cubicBezTo>
                    <a:pt x="127" y="9878"/>
                    <a:pt x="109" y="9861"/>
                    <a:pt x="70" y="9861"/>
                  </a:cubicBezTo>
                  <a:close/>
                  <a:moveTo>
                    <a:pt x="70" y="10152"/>
                  </a:moveTo>
                  <a:cubicBezTo>
                    <a:pt x="35" y="10152"/>
                    <a:pt x="1" y="10170"/>
                    <a:pt x="1" y="10205"/>
                  </a:cubicBezTo>
                  <a:lnTo>
                    <a:pt x="1" y="10261"/>
                  </a:lnTo>
                  <a:cubicBezTo>
                    <a:pt x="1" y="10296"/>
                    <a:pt x="35" y="10313"/>
                    <a:pt x="70" y="10313"/>
                  </a:cubicBezTo>
                  <a:cubicBezTo>
                    <a:pt x="109" y="10313"/>
                    <a:pt x="127" y="10296"/>
                    <a:pt x="127" y="10261"/>
                  </a:cubicBezTo>
                  <a:lnTo>
                    <a:pt x="127" y="10205"/>
                  </a:lnTo>
                  <a:cubicBezTo>
                    <a:pt x="127" y="10170"/>
                    <a:pt x="109" y="10152"/>
                    <a:pt x="70" y="10152"/>
                  </a:cubicBezTo>
                  <a:close/>
                  <a:moveTo>
                    <a:pt x="70" y="10444"/>
                  </a:moveTo>
                  <a:cubicBezTo>
                    <a:pt x="35" y="10444"/>
                    <a:pt x="1" y="10461"/>
                    <a:pt x="1" y="10496"/>
                  </a:cubicBezTo>
                  <a:lnTo>
                    <a:pt x="1" y="10553"/>
                  </a:lnTo>
                  <a:cubicBezTo>
                    <a:pt x="1" y="10588"/>
                    <a:pt x="35" y="10605"/>
                    <a:pt x="70" y="10605"/>
                  </a:cubicBezTo>
                  <a:cubicBezTo>
                    <a:pt x="109" y="10605"/>
                    <a:pt x="127" y="10588"/>
                    <a:pt x="127" y="10553"/>
                  </a:cubicBezTo>
                  <a:lnTo>
                    <a:pt x="127" y="10496"/>
                  </a:lnTo>
                  <a:cubicBezTo>
                    <a:pt x="127" y="10461"/>
                    <a:pt x="109" y="10444"/>
                    <a:pt x="70" y="10444"/>
                  </a:cubicBezTo>
                  <a:close/>
                  <a:moveTo>
                    <a:pt x="70" y="10731"/>
                  </a:moveTo>
                  <a:cubicBezTo>
                    <a:pt x="35" y="10731"/>
                    <a:pt x="1" y="10749"/>
                    <a:pt x="1" y="10788"/>
                  </a:cubicBezTo>
                  <a:lnTo>
                    <a:pt x="1" y="10840"/>
                  </a:lnTo>
                  <a:cubicBezTo>
                    <a:pt x="1" y="10879"/>
                    <a:pt x="35" y="10897"/>
                    <a:pt x="70" y="10897"/>
                  </a:cubicBezTo>
                  <a:cubicBezTo>
                    <a:pt x="109" y="10897"/>
                    <a:pt x="127" y="10879"/>
                    <a:pt x="127" y="10840"/>
                  </a:cubicBezTo>
                  <a:lnTo>
                    <a:pt x="127" y="10788"/>
                  </a:lnTo>
                  <a:cubicBezTo>
                    <a:pt x="127" y="10749"/>
                    <a:pt x="109" y="10731"/>
                    <a:pt x="70" y="10731"/>
                  </a:cubicBezTo>
                  <a:close/>
                  <a:moveTo>
                    <a:pt x="70" y="11023"/>
                  </a:moveTo>
                  <a:cubicBezTo>
                    <a:pt x="35" y="11023"/>
                    <a:pt x="1" y="11040"/>
                    <a:pt x="1" y="11075"/>
                  </a:cubicBezTo>
                  <a:lnTo>
                    <a:pt x="1" y="11132"/>
                  </a:lnTo>
                  <a:cubicBezTo>
                    <a:pt x="1" y="11166"/>
                    <a:pt x="35" y="11184"/>
                    <a:pt x="70" y="11184"/>
                  </a:cubicBezTo>
                  <a:cubicBezTo>
                    <a:pt x="109" y="11184"/>
                    <a:pt x="127" y="11166"/>
                    <a:pt x="127" y="11132"/>
                  </a:cubicBezTo>
                  <a:lnTo>
                    <a:pt x="127" y="11075"/>
                  </a:lnTo>
                  <a:cubicBezTo>
                    <a:pt x="127" y="11040"/>
                    <a:pt x="109" y="11023"/>
                    <a:pt x="70" y="11023"/>
                  </a:cubicBezTo>
                  <a:close/>
                  <a:moveTo>
                    <a:pt x="70" y="11314"/>
                  </a:moveTo>
                  <a:cubicBezTo>
                    <a:pt x="35" y="11314"/>
                    <a:pt x="1" y="11332"/>
                    <a:pt x="1" y="11366"/>
                  </a:cubicBezTo>
                  <a:lnTo>
                    <a:pt x="1" y="11423"/>
                  </a:lnTo>
                  <a:cubicBezTo>
                    <a:pt x="1" y="11458"/>
                    <a:pt x="35" y="11475"/>
                    <a:pt x="70" y="11475"/>
                  </a:cubicBezTo>
                  <a:cubicBezTo>
                    <a:pt x="109" y="11475"/>
                    <a:pt x="127" y="11458"/>
                    <a:pt x="127" y="11423"/>
                  </a:cubicBezTo>
                  <a:lnTo>
                    <a:pt x="127" y="11366"/>
                  </a:lnTo>
                  <a:cubicBezTo>
                    <a:pt x="127" y="11332"/>
                    <a:pt x="109" y="11314"/>
                    <a:pt x="70" y="11314"/>
                  </a:cubicBezTo>
                  <a:close/>
                  <a:moveTo>
                    <a:pt x="70" y="11601"/>
                  </a:moveTo>
                  <a:cubicBezTo>
                    <a:pt x="35" y="11601"/>
                    <a:pt x="1" y="11619"/>
                    <a:pt x="1" y="11658"/>
                  </a:cubicBezTo>
                  <a:lnTo>
                    <a:pt x="1" y="11710"/>
                  </a:lnTo>
                  <a:cubicBezTo>
                    <a:pt x="1" y="11749"/>
                    <a:pt x="35" y="11767"/>
                    <a:pt x="70" y="11767"/>
                  </a:cubicBezTo>
                  <a:cubicBezTo>
                    <a:pt x="109" y="11767"/>
                    <a:pt x="127" y="11749"/>
                    <a:pt x="127" y="11710"/>
                  </a:cubicBezTo>
                  <a:lnTo>
                    <a:pt x="127" y="11658"/>
                  </a:lnTo>
                  <a:cubicBezTo>
                    <a:pt x="127" y="11619"/>
                    <a:pt x="109" y="11601"/>
                    <a:pt x="70" y="11601"/>
                  </a:cubicBezTo>
                  <a:close/>
                  <a:moveTo>
                    <a:pt x="70" y="11893"/>
                  </a:moveTo>
                  <a:cubicBezTo>
                    <a:pt x="35" y="11893"/>
                    <a:pt x="1" y="11910"/>
                    <a:pt x="1" y="11945"/>
                  </a:cubicBezTo>
                  <a:lnTo>
                    <a:pt x="1" y="12002"/>
                  </a:lnTo>
                  <a:cubicBezTo>
                    <a:pt x="1" y="12037"/>
                    <a:pt x="35" y="12054"/>
                    <a:pt x="70" y="12054"/>
                  </a:cubicBezTo>
                  <a:cubicBezTo>
                    <a:pt x="109" y="12054"/>
                    <a:pt x="127" y="12037"/>
                    <a:pt x="127" y="12002"/>
                  </a:cubicBezTo>
                  <a:lnTo>
                    <a:pt x="127" y="11945"/>
                  </a:lnTo>
                  <a:cubicBezTo>
                    <a:pt x="127" y="11910"/>
                    <a:pt x="109" y="11893"/>
                    <a:pt x="70" y="11893"/>
                  </a:cubicBezTo>
                  <a:close/>
                  <a:moveTo>
                    <a:pt x="70" y="12185"/>
                  </a:moveTo>
                  <a:cubicBezTo>
                    <a:pt x="35" y="12185"/>
                    <a:pt x="1" y="12202"/>
                    <a:pt x="1" y="12237"/>
                  </a:cubicBezTo>
                  <a:lnTo>
                    <a:pt x="1" y="12293"/>
                  </a:lnTo>
                  <a:cubicBezTo>
                    <a:pt x="1" y="12328"/>
                    <a:pt x="35" y="12346"/>
                    <a:pt x="70" y="12346"/>
                  </a:cubicBezTo>
                  <a:cubicBezTo>
                    <a:pt x="109" y="12346"/>
                    <a:pt x="127" y="12328"/>
                    <a:pt x="127" y="12293"/>
                  </a:cubicBezTo>
                  <a:lnTo>
                    <a:pt x="127" y="12237"/>
                  </a:lnTo>
                  <a:cubicBezTo>
                    <a:pt x="127" y="12202"/>
                    <a:pt x="109" y="12185"/>
                    <a:pt x="70" y="12185"/>
                  </a:cubicBezTo>
                  <a:close/>
                  <a:moveTo>
                    <a:pt x="70" y="12472"/>
                  </a:moveTo>
                  <a:cubicBezTo>
                    <a:pt x="35" y="12472"/>
                    <a:pt x="1" y="12489"/>
                    <a:pt x="1" y="12528"/>
                  </a:cubicBezTo>
                  <a:lnTo>
                    <a:pt x="1" y="12580"/>
                  </a:lnTo>
                  <a:cubicBezTo>
                    <a:pt x="1" y="12620"/>
                    <a:pt x="35" y="12637"/>
                    <a:pt x="70" y="12637"/>
                  </a:cubicBezTo>
                  <a:cubicBezTo>
                    <a:pt x="109" y="12637"/>
                    <a:pt x="127" y="12620"/>
                    <a:pt x="127" y="12580"/>
                  </a:cubicBezTo>
                  <a:lnTo>
                    <a:pt x="127" y="12528"/>
                  </a:lnTo>
                  <a:cubicBezTo>
                    <a:pt x="127" y="12489"/>
                    <a:pt x="109" y="12472"/>
                    <a:pt x="70" y="12472"/>
                  </a:cubicBezTo>
                  <a:close/>
                  <a:moveTo>
                    <a:pt x="70" y="12763"/>
                  </a:moveTo>
                  <a:cubicBezTo>
                    <a:pt x="35" y="12763"/>
                    <a:pt x="1" y="12781"/>
                    <a:pt x="1" y="12815"/>
                  </a:cubicBezTo>
                  <a:lnTo>
                    <a:pt x="1" y="12872"/>
                  </a:lnTo>
                  <a:cubicBezTo>
                    <a:pt x="1" y="12907"/>
                    <a:pt x="35" y="12924"/>
                    <a:pt x="70" y="12924"/>
                  </a:cubicBezTo>
                  <a:cubicBezTo>
                    <a:pt x="109" y="12924"/>
                    <a:pt x="127" y="12907"/>
                    <a:pt x="127" y="12872"/>
                  </a:cubicBezTo>
                  <a:lnTo>
                    <a:pt x="127" y="12815"/>
                  </a:lnTo>
                  <a:cubicBezTo>
                    <a:pt x="127" y="12781"/>
                    <a:pt x="109" y="12763"/>
                    <a:pt x="70" y="12763"/>
                  </a:cubicBezTo>
                  <a:close/>
                  <a:moveTo>
                    <a:pt x="70" y="13055"/>
                  </a:moveTo>
                  <a:cubicBezTo>
                    <a:pt x="35" y="13055"/>
                    <a:pt x="1" y="13072"/>
                    <a:pt x="1" y="13107"/>
                  </a:cubicBezTo>
                  <a:lnTo>
                    <a:pt x="1" y="13164"/>
                  </a:lnTo>
                  <a:cubicBezTo>
                    <a:pt x="1" y="13198"/>
                    <a:pt x="35" y="13216"/>
                    <a:pt x="70" y="13216"/>
                  </a:cubicBezTo>
                  <a:cubicBezTo>
                    <a:pt x="109" y="13216"/>
                    <a:pt x="127" y="13198"/>
                    <a:pt x="127" y="13164"/>
                  </a:cubicBezTo>
                  <a:lnTo>
                    <a:pt x="127" y="13107"/>
                  </a:lnTo>
                  <a:cubicBezTo>
                    <a:pt x="127" y="13072"/>
                    <a:pt x="109" y="13055"/>
                    <a:pt x="70" y="13055"/>
                  </a:cubicBezTo>
                  <a:close/>
                  <a:moveTo>
                    <a:pt x="70" y="13342"/>
                  </a:moveTo>
                  <a:cubicBezTo>
                    <a:pt x="35" y="13342"/>
                    <a:pt x="1" y="13359"/>
                    <a:pt x="1" y="13399"/>
                  </a:cubicBezTo>
                  <a:lnTo>
                    <a:pt x="1" y="13451"/>
                  </a:lnTo>
                  <a:cubicBezTo>
                    <a:pt x="1" y="13490"/>
                    <a:pt x="35" y="13507"/>
                    <a:pt x="70" y="13507"/>
                  </a:cubicBezTo>
                  <a:cubicBezTo>
                    <a:pt x="109" y="13507"/>
                    <a:pt x="127" y="13490"/>
                    <a:pt x="127" y="13451"/>
                  </a:cubicBezTo>
                  <a:lnTo>
                    <a:pt x="127" y="13399"/>
                  </a:lnTo>
                  <a:cubicBezTo>
                    <a:pt x="127" y="13359"/>
                    <a:pt x="109" y="13342"/>
                    <a:pt x="70" y="13342"/>
                  </a:cubicBezTo>
                  <a:close/>
                  <a:moveTo>
                    <a:pt x="70" y="13634"/>
                  </a:moveTo>
                  <a:cubicBezTo>
                    <a:pt x="35" y="13634"/>
                    <a:pt x="1" y="13651"/>
                    <a:pt x="1" y="13686"/>
                  </a:cubicBezTo>
                  <a:lnTo>
                    <a:pt x="1" y="13742"/>
                  </a:lnTo>
                  <a:cubicBezTo>
                    <a:pt x="1" y="13777"/>
                    <a:pt x="35" y="13795"/>
                    <a:pt x="70" y="13795"/>
                  </a:cubicBezTo>
                  <a:cubicBezTo>
                    <a:pt x="109" y="13795"/>
                    <a:pt x="127" y="13777"/>
                    <a:pt x="127" y="13742"/>
                  </a:cubicBezTo>
                  <a:lnTo>
                    <a:pt x="127" y="13686"/>
                  </a:lnTo>
                  <a:cubicBezTo>
                    <a:pt x="127" y="13651"/>
                    <a:pt x="109" y="13634"/>
                    <a:pt x="70" y="13634"/>
                  </a:cubicBezTo>
                  <a:close/>
                  <a:moveTo>
                    <a:pt x="70" y="13925"/>
                  </a:moveTo>
                  <a:cubicBezTo>
                    <a:pt x="35" y="13925"/>
                    <a:pt x="1" y="13942"/>
                    <a:pt x="1" y="13977"/>
                  </a:cubicBezTo>
                  <a:lnTo>
                    <a:pt x="1" y="14034"/>
                  </a:lnTo>
                  <a:cubicBezTo>
                    <a:pt x="1" y="14069"/>
                    <a:pt x="35" y="14086"/>
                    <a:pt x="70" y="14086"/>
                  </a:cubicBezTo>
                  <a:cubicBezTo>
                    <a:pt x="109" y="14086"/>
                    <a:pt x="127" y="14069"/>
                    <a:pt x="127" y="14034"/>
                  </a:cubicBezTo>
                  <a:lnTo>
                    <a:pt x="127" y="13977"/>
                  </a:lnTo>
                  <a:cubicBezTo>
                    <a:pt x="127" y="13942"/>
                    <a:pt x="109" y="13925"/>
                    <a:pt x="70" y="13925"/>
                  </a:cubicBezTo>
                  <a:close/>
                  <a:moveTo>
                    <a:pt x="70" y="14212"/>
                  </a:moveTo>
                  <a:cubicBezTo>
                    <a:pt x="35" y="14212"/>
                    <a:pt x="1" y="14230"/>
                    <a:pt x="1" y="14269"/>
                  </a:cubicBezTo>
                  <a:lnTo>
                    <a:pt x="1" y="14321"/>
                  </a:lnTo>
                  <a:cubicBezTo>
                    <a:pt x="1" y="14360"/>
                    <a:pt x="35" y="14378"/>
                    <a:pt x="70" y="14378"/>
                  </a:cubicBezTo>
                  <a:cubicBezTo>
                    <a:pt x="109" y="14378"/>
                    <a:pt x="127" y="14360"/>
                    <a:pt x="127" y="14321"/>
                  </a:cubicBezTo>
                  <a:lnTo>
                    <a:pt x="127" y="14269"/>
                  </a:lnTo>
                  <a:cubicBezTo>
                    <a:pt x="127" y="14230"/>
                    <a:pt x="109" y="14212"/>
                    <a:pt x="70" y="14212"/>
                  </a:cubicBezTo>
                  <a:close/>
                  <a:moveTo>
                    <a:pt x="70" y="14504"/>
                  </a:moveTo>
                  <a:cubicBezTo>
                    <a:pt x="35" y="14504"/>
                    <a:pt x="1" y="14521"/>
                    <a:pt x="1" y="14556"/>
                  </a:cubicBezTo>
                  <a:lnTo>
                    <a:pt x="1" y="14613"/>
                  </a:lnTo>
                  <a:cubicBezTo>
                    <a:pt x="1" y="14647"/>
                    <a:pt x="35" y="14665"/>
                    <a:pt x="70" y="14665"/>
                  </a:cubicBezTo>
                  <a:cubicBezTo>
                    <a:pt x="109" y="14665"/>
                    <a:pt x="127" y="14647"/>
                    <a:pt x="127" y="14613"/>
                  </a:cubicBezTo>
                  <a:lnTo>
                    <a:pt x="127" y="14556"/>
                  </a:lnTo>
                  <a:cubicBezTo>
                    <a:pt x="127" y="14521"/>
                    <a:pt x="109" y="14504"/>
                    <a:pt x="70" y="1450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1" name="Google Shape;3216;p58">
              <a:extLst>
                <a:ext uri="{FF2B5EF4-FFF2-40B4-BE49-F238E27FC236}">
                  <a16:creationId xmlns:a16="http://schemas.microsoft.com/office/drawing/2014/main" id="{89B363BF-A3A3-4729-22B8-773552994743}"/>
                </a:ext>
              </a:extLst>
            </p:cNvPr>
            <p:cNvSpPr/>
            <p:nvPr/>
          </p:nvSpPr>
          <p:spPr>
            <a:xfrm>
              <a:off x="6423547" y="4526"/>
              <a:ext cx="23687" cy="2975284"/>
            </a:xfrm>
            <a:custGeom>
              <a:avLst/>
              <a:gdLst/>
              <a:ahLst/>
              <a:cxnLst/>
              <a:rect l="l" t="t" r="r" b="b"/>
              <a:pathLst>
                <a:path w="110" h="13817" extrusionOk="0">
                  <a:moveTo>
                    <a:pt x="53" y="1"/>
                  </a:moveTo>
                  <a:cubicBezTo>
                    <a:pt x="18" y="1"/>
                    <a:pt x="1" y="18"/>
                    <a:pt x="1" y="53"/>
                  </a:cubicBezTo>
                  <a:lnTo>
                    <a:pt x="1" y="127"/>
                  </a:lnTo>
                  <a:cubicBezTo>
                    <a:pt x="1" y="145"/>
                    <a:pt x="18" y="179"/>
                    <a:pt x="53" y="179"/>
                  </a:cubicBezTo>
                  <a:cubicBezTo>
                    <a:pt x="88" y="179"/>
                    <a:pt x="109" y="145"/>
                    <a:pt x="109" y="127"/>
                  </a:cubicBezTo>
                  <a:lnTo>
                    <a:pt x="109" y="53"/>
                  </a:lnTo>
                  <a:cubicBezTo>
                    <a:pt x="109" y="18"/>
                    <a:pt x="88" y="1"/>
                    <a:pt x="53" y="1"/>
                  </a:cubicBezTo>
                  <a:close/>
                  <a:moveTo>
                    <a:pt x="53" y="288"/>
                  </a:moveTo>
                  <a:cubicBezTo>
                    <a:pt x="18" y="288"/>
                    <a:pt x="1" y="306"/>
                    <a:pt x="1" y="345"/>
                  </a:cubicBezTo>
                  <a:lnTo>
                    <a:pt x="1" y="414"/>
                  </a:lnTo>
                  <a:cubicBezTo>
                    <a:pt x="1" y="436"/>
                    <a:pt x="18" y="471"/>
                    <a:pt x="53" y="471"/>
                  </a:cubicBezTo>
                  <a:cubicBezTo>
                    <a:pt x="88" y="471"/>
                    <a:pt x="109" y="436"/>
                    <a:pt x="109" y="414"/>
                  </a:cubicBezTo>
                  <a:lnTo>
                    <a:pt x="109" y="345"/>
                  </a:lnTo>
                  <a:cubicBezTo>
                    <a:pt x="109" y="306"/>
                    <a:pt x="88" y="288"/>
                    <a:pt x="53" y="288"/>
                  </a:cubicBezTo>
                  <a:close/>
                  <a:moveTo>
                    <a:pt x="53" y="580"/>
                  </a:moveTo>
                  <a:cubicBezTo>
                    <a:pt x="18" y="580"/>
                    <a:pt x="1" y="597"/>
                    <a:pt x="1" y="632"/>
                  </a:cubicBezTo>
                  <a:lnTo>
                    <a:pt x="1" y="706"/>
                  </a:lnTo>
                  <a:cubicBezTo>
                    <a:pt x="1" y="723"/>
                    <a:pt x="18" y="762"/>
                    <a:pt x="53" y="762"/>
                  </a:cubicBezTo>
                  <a:cubicBezTo>
                    <a:pt x="88" y="762"/>
                    <a:pt x="109" y="723"/>
                    <a:pt x="109" y="706"/>
                  </a:cubicBezTo>
                  <a:lnTo>
                    <a:pt x="109" y="632"/>
                  </a:lnTo>
                  <a:cubicBezTo>
                    <a:pt x="109" y="597"/>
                    <a:pt x="88" y="580"/>
                    <a:pt x="53" y="580"/>
                  </a:cubicBezTo>
                  <a:close/>
                  <a:moveTo>
                    <a:pt x="53" y="871"/>
                  </a:moveTo>
                  <a:cubicBezTo>
                    <a:pt x="18" y="871"/>
                    <a:pt x="1" y="889"/>
                    <a:pt x="1" y="923"/>
                  </a:cubicBezTo>
                  <a:lnTo>
                    <a:pt x="1" y="997"/>
                  </a:lnTo>
                  <a:cubicBezTo>
                    <a:pt x="1" y="1015"/>
                    <a:pt x="18" y="1050"/>
                    <a:pt x="53" y="1050"/>
                  </a:cubicBezTo>
                  <a:cubicBezTo>
                    <a:pt x="88" y="1050"/>
                    <a:pt x="109" y="1015"/>
                    <a:pt x="109" y="997"/>
                  </a:cubicBezTo>
                  <a:lnTo>
                    <a:pt x="109" y="923"/>
                  </a:lnTo>
                  <a:cubicBezTo>
                    <a:pt x="109" y="889"/>
                    <a:pt x="88" y="871"/>
                    <a:pt x="53" y="871"/>
                  </a:cubicBezTo>
                  <a:close/>
                  <a:moveTo>
                    <a:pt x="53" y="1158"/>
                  </a:moveTo>
                  <a:cubicBezTo>
                    <a:pt x="18" y="1158"/>
                    <a:pt x="1" y="1176"/>
                    <a:pt x="1" y="1215"/>
                  </a:cubicBezTo>
                  <a:lnTo>
                    <a:pt x="1" y="1285"/>
                  </a:lnTo>
                  <a:cubicBezTo>
                    <a:pt x="1" y="1306"/>
                    <a:pt x="18" y="1341"/>
                    <a:pt x="53" y="1341"/>
                  </a:cubicBezTo>
                  <a:cubicBezTo>
                    <a:pt x="88" y="1341"/>
                    <a:pt x="109" y="1306"/>
                    <a:pt x="109" y="1285"/>
                  </a:cubicBezTo>
                  <a:lnTo>
                    <a:pt x="109" y="1215"/>
                  </a:lnTo>
                  <a:cubicBezTo>
                    <a:pt x="109" y="1176"/>
                    <a:pt x="88" y="1158"/>
                    <a:pt x="53" y="1158"/>
                  </a:cubicBezTo>
                  <a:close/>
                  <a:moveTo>
                    <a:pt x="53" y="1450"/>
                  </a:moveTo>
                  <a:cubicBezTo>
                    <a:pt x="18" y="1450"/>
                    <a:pt x="1" y="1467"/>
                    <a:pt x="1" y="1502"/>
                  </a:cubicBezTo>
                  <a:lnTo>
                    <a:pt x="1" y="1576"/>
                  </a:lnTo>
                  <a:cubicBezTo>
                    <a:pt x="1" y="1593"/>
                    <a:pt x="18" y="1633"/>
                    <a:pt x="53" y="1633"/>
                  </a:cubicBezTo>
                  <a:cubicBezTo>
                    <a:pt x="88" y="1633"/>
                    <a:pt x="109" y="1593"/>
                    <a:pt x="109" y="1576"/>
                  </a:cubicBezTo>
                  <a:lnTo>
                    <a:pt x="109" y="1502"/>
                  </a:lnTo>
                  <a:cubicBezTo>
                    <a:pt x="109" y="1467"/>
                    <a:pt x="88" y="1450"/>
                    <a:pt x="53" y="1450"/>
                  </a:cubicBezTo>
                  <a:close/>
                  <a:moveTo>
                    <a:pt x="53" y="1741"/>
                  </a:moveTo>
                  <a:cubicBezTo>
                    <a:pt x="18" y="1741"/>
                    <a:pt x="1" y="1759"/>
                    <a:pt x="1" y="1794"/>
                  </a:cubicBezTo>
                  <a:lnTo>
                    <a:pt x="1" y="1868"/>
                  </a:lnTo>
                  <a:cubicBezTo>
                    <a:pt x="1" y="1885"/>
                    <a:pt x="18" y="1920"/>
                    <a:pt x="53" y="1920"/>
                  </a:cubicBezTo>
                  <a:cubicBezTo>
                    <a:pt x="88" y="1920"/>
                    <a:pt x="109" y="1885"/>
                    <a:pt x="109" y="1868"/>
                  </a:cubicBezTo>
                  <a:lnTo>
                    <a:pt x="109" y="1794"/>
                  </a:lnTo>
                  <a:cubicBezTo>
                    <a:pt x="109" y="1759"/>
                    <a:pt x="88" y="1741"/>
                    <a:pt x="53" y="1741"/>
                  </a:cubicBezTo>
                  <a:close/>
                  <a:moveTo>
                    <a:pt x="53" y="2029"/>
                  </a:moveTo>
                  <a:cubicBezTo>
                    <a:pt x="18" y="2029"/>
                    <a:pt x="1" y="2046"/>
                    <a:pt x="1" y="2085"/>
                  </a:cubicBezTo>
                  <a:lnTo>
                    <a:pt x="1" y="2155"/>
                  </a:lnTo>
                  <a:cubicBezTo>
                    <a:pt x="1" y="2177"/>
                    <a:pt x="18" y="2211"/>
                    <a:pt x="53" y="2211"/>
                  </a:cubicBezTo>
                  <a:cubicBezTo>
                    <a:pt x="88" y="2211"/>
                    <a:pt x="109" y="2177"/>
                    <a:pt x="109" y="2155"/>
                  </a:cubicBezTo>
                  <a:lnTo>
                    <a:pt x="109" y="2085"/>
                  </a:lnTo>
                  <a:cubicBezTo>
                    <a:pt x="109" y="2046"/>
                    <a:pt x="88" y="2029"/>
                    <a:pt x="53" y="2029"/>
                  </a:cubicBezTo>
                  <a:close/>
                  <a:moveTo>
                    <a:pt x="53" y="2320"/>
                  </a:moveTo>
                  <a:cubicBezTo>
                    <a:pt x="18" y="2320"/>
                    <a:pt x="1" y="2338"/>
                    <a:pt x="1" y="2372"/>
                  </a:cubicBezTo>
                  <a:lnTo>
                    <a:pt x="1" y="2446"/>
                  </a:lnTo>
                  <a:cubicBezTo>
                    <a:pt x="1" y="2464"/>
                    <a:pt x="18" y="2503"/>
                    <a:pt x="53" y="2503"/>
                  </a:cubicBezTo>
                  <a:cubicBezTo>
                    <a:pt x="88" y="2503"/>
                    <a:pt x="109" y="2464"/>
                    <a:pt x="109" y="2446"/>
                  </a:cubicBezTo>
                  <a:lnTo>
                    <a:pt x="109" y="2372"/>
                  </a:lnTo>
                  <a:cubicBezTo>
                    <a:pt x="109" y="2338"/>
                    <a:pt x="88" y="2320"/>
                    <a:pt x="53" y="2320"/>
                  </a:cubicBezTo>
                  <a:close/>
                  <a:moveTo>
                    <a:pt x="53" y="2612"/>
                  </a:moveTo>
                  <a:cubicBezTo>
                    <a:pt x="18" y="2612"/>
                    <a:pt x="1" y="2629"/>
                    <a:pt x="1" y="2664"/>
                  </a:cubicBezTo>
                  <a:lnTo>
                    <a:pt x="1" y="2738"/>
                  </a:lnTo>
                  <a:cubicBezTo>
                    <a:pt x="1" y="2755"/>
                    <a:pt x="18" y="2790"/>
                    <a:pt x="53" y="2790"/>
                  </a:cubicBezTo>
                  <a:cubicBezTo>
                    <a:pt x="88" y="2790"/>
                    <a:pt x="109" y="2755"/>
                    <a:pt x="109" y="2738"/>
                  </a:cubicBezTo>
                  <a:lnTo>
                    <a:pt x="109" y="2664"/>
                  </a:lnTo>
                  <a:cubicBezTo>
                    <a:pt x="109" y="2629"/>
                    <a:pt x="88" y="2612"/>
                    <a:pt x="53" y="2612"/>
                  </a:cubicBezTo>
                  <a:close/>
                  <a:moveTo>
                    <a:pt x="53" y="2899"/>
                  </a:moveTo>
                  <a:cubicBezTo>
                    <a:pt x="18" y="2899"/>
                    <a:pt x="1" y="2916"/>
                    <a:pt x="1" y="2955"/>
                  </a:cubicBezTo>
                  <a:lnTo>
                    <a:pt x="1" y="3025"/>
                  </a:lnTo>
                  <a:cubicBezTo>
                    <a:pt x="1" y="3047"/>
                    <a:pt x="18" y="3082"/>
                    <a:pt x="53" y="3082"/>
                  </a:cubicBezTo>
                  <a:cubicBezTo>
                    <a:pt x="88" y="3082"/>
                    <a:pt x="109" y="3047"/>
                    <a:pt x="109" y="3025"/>
                  </a:cubicBezTo>
                  <a:lnTo>
                    <a:pt x="109" y="2955"/>
                  </a:lnTo>
                  <a:cubicBezTo>
                    <a:pt x="109" y="2916"/>
                    <a:pt x="88" y="2899"/>
                    <a:pt x="53" y="2899"/>
                  </a:cubicBezTo>
                  <a:close/>
                  <a:moveTo>
                    <a:pt x="53" y="3190"/>
                  </a:moveTo>
                  <a:cubicBezTo>
                    <a:pt x="18" y="3190"/>
                    <a:pt x="1" y="3208"/>
                    <a:pt x="1" y="3243"/>
                  </a:cubicBezTo>
                  <a:lnTo>
                    <a:pt x="1" y="3317"/>
                  </a:lnTo>
                  <a:cubicBezTo>
                    <a:pt x="1" y="3334"/>
                    <a:pt x="18" y="3373"/>
                    <a:pt x="53" y="3373"/>
                  </a:cubicBezTo>
                  <a:cubicBezTo>
                    <a:pt x="88" y="3373"/>
                    <a:pt x="109" y="3334"/>
                    <a:pt x="109" y="3317"/>
                  </a:cubicBezTo>
                  <a:lnTo>
                    <a:pt x="109" y="3243"/>
                  </a:lnTo>
                  <a:cubicBezTo>
                    <a:pt x="109" y="3208"/>
                    <a:pt x="88" y="3190"/>
                    <a:pt x="53" y="3190"/>
                  </a:cubicBezTo>
                  <a:close/>
                  <a:moveTo>
                    <a:pt x="53" y="3482"/>
                  </a:moveTo>
                  <a:cubicBezTo>
                    <a:pt x="18" y="3482"/>
                    <a:pt x="1" y="3499"/>
                    <a:pt x="1" y="3534"/>
                  </a:cubicBezTo>
                  <a:lnTo>
                    <a:pt x="1" y="3608"/>
                  </a:lnTo>
                  <a:cubicBezTo>
                    <a:pt x="1" y="3626"/>
                    <a:pt x="18" y="3660"/>
                    <a:pt x="53" y="3660"/>
                  </a:cubicBezTo>
                  <a:cubicBezTo>
                    <a:pt x="88" y="3660"/>
                    <a:pt x="109" y="3626"/>
                    <a:pt x="109" y="3608"/>
                  </a:cubicBezTo>
                  <a:lnTo>
                    <a:pt x="109" y="3534"/>
                  </a:lnTo>
                  <a:cubicBezTo>
                    <a:pt x="109" y="3499"/>
                    <a:pt x="88" y="3482"/>
                    <a:pt x="53" y="3482"/>
                  </a:cubicBezTo>
                  <a:close/>
                  <a:moveTo>
                    <a:pt x="53" y="3769"/>
                  </a:moveTo>
                  <a:cubicBezTo>
                    <a:pt x="18" y="3769"/>
                    <a:pt x="1" y="3787"/>
                    <a:pt x="1" y="3826"/>
                  </a:cubicBezTo>
                  <a:lnTo>
                    <a:pt x="1" y="3895"/>
                  </a:lnTo>
                  <a:cubicBezTo>
                    <a:pt x="1" y="3917"/>
                    <a:pt x="18" y="3952"/>
                    <a:pt x="53" y="3952"/>
                  </a:cubicBezTo>
                  <a:cubicBezTo>
                    <a:pt x="88" y="3952"/>
                    <a:pt x="109" y="3917"/>
                    <a:pt x="109" y="3895"/>
                  </a:cubicBezTo>
                  <a:lnTo>
                    <a:pt x="109" y="3826"/>
                  </a:lnTo>
                  <a:cubicBezTo>
                    <a:pt x="109" y="3787"/>
                    <a:pt x="88" y="3769"/>
                    <a:pt x="53" y="3769"/>
                  </a:cubicBezTo>
                  <a:close/>
                  <a:moveTo>
                    <a:pt x="53" y="4061"/>
                  </a:moveTo>
                  <a:cubicBezTo>
                    <a:pt x="18" y="4061"/>
                    <a:pt x="1" y="4078"/>
                    <a:pt x="1" y="4113"/>
                  </a:cubicBezTo>
                  <a:lnTo>
                    <a:pt x="1" y="4187"/>
                  </a:lnTo>
                  <a:cubicBezTo>
                    <a:pt x="1" y="4204"/>
                    <a:pt x="18" y="4243"/>
                    <a:pt x="53" y="4243"/>
                  </a:cubicBezTo>
                  <a:cubicBezTo>
                    <a:pt x="88" y="4243"/>
                    <a:pt x="109" y="4204"/>
                    <a:pt x="109" y="4187"/>
                  </a:cubicBezTo>
                  <a:lnTo>
                    <a:pt x="109" y="4113"/>
                  </a:lnTo>
                  <a:cubicBezTo>
                    <a:pt x="109" y="4078"/>
                    <a:pt x="88" y="4061"/>
                    <a:pt x="53" y="4061"/>
                  </a:cubicBezTo>
                  <a:close/>
                  <a:moveTo>
                    <a:pt x="53" y="4352"/>
                  </a:moveTo>
                  <a:cubicBezTo>
                    <a:pt x="18" y="4352"/>
                    <a:pt x="1" y="4370"/>
                    <a:pt x="1" y="4404"/>
                  </a:cubicBezTo>
                  <a:lnTo>
                    <a:pt x="1" y="4478"/>
                  </a:lnTo>
                  <a:cubicBezTo>
                    <a:pt x="1" y="4496"/>
                    <a:pt x="18" y="4531"/>
                    <a:pt x="53" y="4531"/>
                  </a:cubicBezTo>
                  <a:cubicBezTo>
                    <a:pt x="88" y="4531"/>
                    <a:pt x="109" y="4496"/>
                    <a:pt x="109" y="4478"/>
                  </a:cubicBezTo>
                  <a:lnTo>
                    <a:pt x="109" y="4404"/>
                  </a:lnTo>
                  <a:cubicBezTo>
                    <a:pt x="109" y="4370"/>
                    <a:pt x="88" y="4352"/>
                    <a:pt x="53" y="4352"/>
                  </a:cubicBezTo>
                  <a:close/>
                  <a:moveTo>
                    <a:pt x="53" y="4639"/>
                  </a:moveTo>
                  <a:cubicBezTo>
                    <a:pt x="18" y="4639"/>
                    <a:pt x="1" y="4657"/>
                    <a:pt x="1" y="4696"/>
                  </a:cubicBezTo>
                  <a:lnTo>
                    <a:pt x="1" y="4766"/>
                  </a:lnTo>
                  <a:cubicBezTo>
                    <a:pt x="1" y="4787"/>
                    <a:pt x="18" y="4822"/>
                    <a:pt x="53" y="4822"/>
                  </a:cubicBezTo>
                  <a:cubicBezTo>
                    <a:pt x="88" y="4822"/>
                    <a:pt x="109" y="4787"/>
                    <a:pt x="109" y="4766"/>
                  </a:cubicBezTo>
                  <a:lnTo>
                    <a:pt x="109" y="4696"/>
                  </a:lnTo>
                  <a:cubicBezTo>
                    <a:pt x="109" y="4657"/>
                    <a:pt x="88" y="4639"/>
                    <a:pt x="53" y="4639"/>
                  </a:cubicBezTo>
                  <a:close/>
                  <a:moveTo>
                    <a:pt x="53" y="4931"/>
                  </a:moveTo>
                  <a:cubicBezTo>
                    <a:pt x="18" y="4931"/>
                    <a:pt x="1" y="4948"/>
                    <a:pt x="1" y="4983"/>
                  </a:cubicBezTo>
                  <a:lnTo>
                    <a:pt x="1" y="5057"/>
                  </a:lnTo>
                  <a:cubicBezTo>
                    <a:pt x="1" y="5075"/>
                    <a:pt x="18" y="5114"/>
                    <a:pt x="53" y="5114"/>
                  </a:cubicBezTo>
                  <a:cubicBezTo>
                    <a:pt x="88" y="5114"/>
                    <a:pt x="109" y="5075"/>
                    <a:pt x="109" y="5057"/>
                  </a:cubicBezTo>
                  <a:lnTo>
                    <a:pt x="109" y="4983"/>
                  </a:lnTo>
                  <a:cubicBezTo>
                    <a:pt x="109" y="4948"/>
                    <a:pt x="88" y="4931"/>
                    <a:pt x="53" y="4931"/>
                  </a:cubicBezTo>
                  <a:close/>
                  <a:moveTo>
                    <a:pt x="53" y="5222"/>
                  </a:moveTo>
                  <a:cubicBezTo>
                    <a:pt x="18" y="5222"/>
                    <a:pt x="1" y="5240"/>
                    <a:pt x="1" y="5275"/>
                  </a:cubicBezTo>
                  <a:lnTo>
                    <a:pt x="1" y="5349"/>
                  </a:lnTo>
                  <a:cubicBezTo>
                    <a:pt x="1" y="5366"/>
                    <a:pt x="18" y="5401"/>
                    <a:pt x="53" y="5401"/>
                  </a:cubicBezTo>
                  <a:cubicBezTo>
                    <a:pt x="88" y="5401"/>
                    <a:pt x="109" y="5366"/>
                    <a:pt x="109" y="5349"/>
                  </a:cubicBezTo>
                  <a:lnTo>
                    <a:pt x="109" y="5275"/>
                  </a:lnTo>
                  <a:cubicBezTo>
                    <a:pt x="109" y="5240"/>
                    <a:pt x="88" y="5222"/>
                    <a:pt x="53" y="5222"/>
                  </a:cubicBezTo>
                  <a:close/>
                  <a:moveTo>
                    <a:pt x="53" y="5510"/>
                  </a:moveTo>
                  <a:cubicBezTo>
                    <a:pt x="18" y="5510"/>
                    <a:pt x="1" y="5527"/>
                    <a:pt x="1" y="5566"/>
                  </a:cubicBezTo>
                  <a:lnTo>
                    <a:pt x="1" y="5636"/>
                  </a:lnTo>
                  <a:cubicBezTo>
                    <a:pt x="1" y="5658"/>
                    <a:pt x="18" y="5692"/>
                    <a:pt x="53" y="5692"/>
                  </a:cubicBezTo>
                  <a:cubicBezTo>
                    <a:pt x="88" y="5692"/>
                    <a:pt x="109" y="5658"/>
                    <a:pt x="109" y="5636"/>
                  </a:cubicBezTo>
                  <a:lnTo>
                    <a:pt x="109" y="5566"/>
                  </a:lnTo>
                  <a:cubicBezTo>
                    <a:pt x="109" y="5527"/>
                    <a:pt x="88" y="5510"/>
                    <a:pt x="53" y="5510"/>
                  </a:cubicBezTo>
                  <a:close/>
                  <a:moveTo>
                    <a:pt x="53" y="5801"/>
                  </a:moveTo>
                  <a:cubicBezTo>
                    <a:pt x="18" y="5801"/>
                    <a:pt x="1" y="5819"/>
                    <a:pt x="1" y="5853"/>
                  </a:cubicBezTo>
                  <a:lnTo>
                    <a:pt x="1" y="5927"/>
                  </a:lnTo>
                  <a:cubicBezTo>
                    <a:pt x="1" y="5945"/>
                    <a:pt x="18" y="5984"/>
                    <a:pt x="53" y="5984"/>
                  </a:cubicBezTo>
                  <a:cubicBezTo>
                    <a:pt x="88" y="5984"/>
                    <a:pt x="109" y="5945"/>
                    <a:pt x="109" y="5927"/>
                  </a:cubicBezTo>
                  <a:lnTo>
                    <a:pt x="109" y="5853"/>
                  </a:lnTo>
                  <a:cubicBezTo>
                    <a:pt x="109" y="5819"/>
                    <a:pt x="88" y="5801"/>
                    <a:pt x="53" y="5801"/>
                  </a:cubicBezTo>
                  <a:close/>
                  <a:moveTo>
                    <a:pt x="53" y="6093"/>
                  </a:moveTo>
                  <a:cubicBezTo>
                    <a:pt x="18" y="6093"/>
                    <a:pt x="1" y="6110"/>
                    <a:pt x="1" y="6145"/>
                  </a:cubicBezTo>
                  <a:lnTo>
                    <a:pt x="1" y="6219"/>
                  </a:lnTo>
                  <a:cubicBezTo>
                    <a:pt x="1" y="6236"/>
                    <a:pt x="18" y="6271"/>
                    <a:pt x="53" y="6271"/>
                  </a:cubicBezTo>
                  <a:cubicBezTo>
                    <a:pt x="88" y="6271"/>
                    <a:pt x="109" y="6236"/>
                    <a:pt x="109" y="6219"/>
                  </a:cubicBezTo>
                  <a:lnTo>
                    <a:pt x="109" y="6145"/>
                  </a:lnTo>
                  <a:cubicBezTo>
                    <a:pt x="109" y="6110"/>
                    <a:pt x="88" y="6093"/>
                    <a:pt x="53" y="6093"/>
                  </a:cubicBezTo>
                  <a:close/>
                  <a:moveTo>
                    <a:pt x="53" y="6380"/>
                  </a:moveTo>
                  <a:cubicBezTo>
                    <a:pt x="18" y="6380"/>
                    <a:pt x="1" y="6397"/>
                    <a:pt x="1" y="6436"/>
                  </a:cubicBezTo>
                  <a:lnTo>
                    <a:pt x="1" y="6506"/>
                  </a:lnTo>
                  <a:cubicBezTo>
                    <a:pt x="1" y="6528"/>
                    <a:pt x="18" y="6563"/>
                    <a:pt x="53" y="6563"/>
                  </a:cubicBezTo>
                  <a:cubicBezTo>
                    <a:pt x="88" y="6563"/>
                    <a:pt x="109" y="6528"/>
                    <a:pt x="109" y="6506"/>
                  </a:cubicBezTo>
                  <a:lnTo>
                    <a:pt x="109" y="6436"/>
                  </a:lnTo>
                  <a:cubicBezTo>
                    <a:pt x="109" y="6397"/>
                    <a:pt x="88" y="6380"/>
                    <a:pt x="53" y="6380"/>
                  </a:cubicBezTo>
                  <a:close/>
                  <a:moveTo>
                    <a:pt x="53" y="6671"/>
                  </a:moveTo>
                  <a:cubicBezTo>
                    <a:pt x="18" y="6671"/>
                    <a:pt x="1" y="6689"/>
                    <a:pt x="1" y="6724"/>
                  </a:cubicBezTo>
                  <a:lnTo>
                    <a:pt x="1" y="6798"/>
                  </a:lnTo>
                  <a:cubicBezTo>
                    <a:pt x="1" y="6815"/>
                    <a:pt x="18" y="6854"/>
                    <a:pt x="53" y="6854"/>
                  </a:cubicBezTo>
                  <a:cubicBezTo>
                    <a:pt x="88" y="6854"/>
                    <a:pt x="109" y="6815"/>
                    <a:pt x="109" y="6798"/>
                  </a:cubicBezTo>
                  <a:lnTo>
                    <a:pt x="109" y="6724"/>
                  </a:lnTo>
                  <a:cubicBezTo>
                    <a:pt x="109" y="6689"/>
                    <a:pt x="88" y="6671"/>
                    <a:pt x="53" y="6671"/>
                  </a:cubicBezTo>
                  <a:close/>
                  <a:moveTo>
                    <a:pt x="53" y="6963"/>
                  </a:moveTo>
                  <a:cubicBezTo>
                    <a:pt x="18" y="6963"/>
                    <a:pt x="1" y="6980"/>
                    <a:pt x="1" y="7015"/>
                  </a:cubicBezTo>
                  <a:lnTo>
                    <a:pt x="1" y="7089"/>
                  </a:lnTo>
                  <a:cubicBezTo>
                    <a:pt x="1" y="7107"/>
                    <a:pt x="18" y="7141"/>
                    <a:pt x="53" y="7141"/>
                  </a:cubicBezTo>
                  <a:cubicBezTo>
                    <a:pt x="88" y="7141"/>
                    <a:pt x="109" y="7107"/>
                    <a:pt x="109" y="7089"/>
                  </a:cubicBezTo>
                  <a:lnTo>
                    <a:pt x="109" y="7015"/>
                  </a:lnTo>
                  <a:cubicBezTo>
                    <a:pt x="109" y="6980"/>
                    <a:pt x="88" y="6963"/>
                    <a:pt x="53" y="6963"/>
                  </a:cubicBezTo>
                  <a:close/>
                  <a:moveTo>
                    <a:pt x="53" y="7250"/>
                  </a:moveTo>
                  <a:cubicBezTo>
                    <a:pt x="18" y="7250"/>
                    <a:pt x="1" y="7268"/>
                    <a:pt x="1" y="7307"/>
                  </a:cubicBezTo>
                  <a:lnTo>
                    <a:pt x="1" y="7376"/>
                  </a:lnTo>
                  <a:cubicBezTo>
                    <a:pt x="1" y="7398"/>
                    <a:pt x="18" y="7433"/>
                    <a:pt x="53" y="7433"/>
                  </a:cubicBezTo>
                  <a:cubicBezTo>
                    <a:pt x="88" y="7433"/>
                    <a:pt x="109" y="7398"/>
                    <a:pt x="109" y="7376"/>
                  </a:cubicBezTo>
                  <a:lnTo>
                    <a:pt x="109" y="7307"/>
                  </a:lnTo>
                  <a:cubicBezTo>
                    <a:pt x="109" y="7268"/>
                    <a:pt x="88" y="7250"/>
                    <a:pt x="53" y="7250"/>
                  </a:cubicBezTo>
                  <a:close/>
                  <a:moveTo>
                    <a:pt x="53" y="7542"/>
                  </a:moveTo>
                  <a:cubicBezTo>
                    <a:pt x="18" y="7542"/>
                    <a:pt x="1" y="7559"/>
                    <a:pt x="1" y="7594"/>
                  </a:cubicBezTo>
                  <a:lnTo>
                    <a:pt x="1" y="7668"/>
                  </a:lnTo>
                  <a:cubicBezTo>
                    <a:pt x="1" y="7685"/>
                    <a:pt x="18" y="7724"/>
                    <a:pt x="53" y="7724"/>
                  </a:cubicBezTo>
                  <a:cubicBezTo>
                    <a:pt x="88" y="7724"/>
                    <a:pt x="109" y="7685"/>
                    <a:pt x="109" y="7668"/>
                  </a:cubicBezTo>
                  <a:lnTo>
                    <a:pt x="109" y="7594"/>
                  </a:lnTo>
                  <a:cubicBezTo>
                    <a:pt x="109" y="7559"/>
                    <a:pt x="88" y="7542"/>
                    <a:pt x="53" y="7542"/>
                  </a:cubicBezTo>
                  <a:close/>
                  <a:moveTo>
                    <a:pt x="53" y="7833"/>
                  </a:moveTo>
                  <a:cubicBezTo>
                    <a:pt x="18" y="7833"/>
                    <a:pt x="1" y="7851"/>
                    <a:pt x="1" y="7885"/>
                  </a:cubicBezTo>
                  <a:lnTo>
                    <a:pt x="1" y="7959"/>
                  </a:lnTo>
                  <a:cubicBezTo>
                    <a:pt x="1" y="7977"/>
                    <a:pt x="18" y="8012"/>
                    <a:pt x="53" y="8012"/>
                  </a:cubicBezTo>
                  <a:cubicBezTo>
                    <a:pt x="88" y="8012"/>
                    <a:pt x="109" y="7977"/>
                    <a:pt x="109" y="7959"/>
                  </a:cubicBezTo>
                  <a:lnTo>
                    <a:pt x="109" y="7885"/>
                  </a:lnTo>
                  <a:cubicBezTo>
                    <a:pt x="109" y="7851"/>
                    <a:pt x="88" y="7833"/>
                    <a:pt x="53" y="7833"/>
                  </a:cubicBezTo>
                  <a:close/>
                  <a:moveTo>
                    <a:pt x="53" y="8120"/>
                  </a:moveTo>
                  <a:cubicBezTo>
                    <a:pt x="18" y="8120"/>
                    <a:pt x="1" y="8138"/>
                    <a:pt x="1" y="8177"/>
                  </a:cubicBezTo>
                  <a:lnTo>
                    <a:pt x="1" y="8247"/>
                  </a:lnTo>
                  <a:cubicBezTo>
                    <a:pt x="1" y="8268"/>
                    <a:pt x="18" y="8303"/>
                    <a:pt x="53" y="8303"/>
                  </a:cubicBezTo>
                  <a:cubicBezTo>
                    <a:pt x="88" y="8303"/>
                    <a:pt x="109" y="8268"/>
                    <a:pt x="109" y="8247"/>
                  </a:cubicBezTo>
                  <a:lnTo>
                    <a:pt x="109" y="8177"/>
                  </a:lnTo>
                  <a:cubicBezTo>
                    <a:pt x="109" y="8138"/>
                    <a:pt x="88" y="8120"/>
                    <a:pt x="53" y="8120"/>
                  </a:cubicBezTo>
                  <a:close/>
                  <a:moveTo>
                    <a:pt x="53" y="8412"/>
                  </a:moveTo>
                  <a:cubicBezTo>
                    <a:pt x="18" y="8412"/>
                    <a:pt x="1" y="8429"/>
                    <a:pt x="1" y="8464"/>
                  </a:cubicBezTo>
                  <a:lnTo>
                    <a:pt x="1" y="8538"/>
                  </a:lnTo>
                  <a:cubicBezTo>
                    <a:pt x="1" y="8556"/>
                    <a:pt x="18" y="8595"/>
                    <a:pt x="53" y="8595"/>
                  </a:cubicBezTo>
                  <a:cubicBezTo>
                    <a:pt x="88" y="8595"/>
                    <a:pt x="109" y="8556"/>
                    <a:pt x="109" y="8538"/>
                  </a:cubicBezTo>
                  <a:lnTo>
                    <a:pt x="109" y="8464"/>
                  </a:lnTo>
                  <a:cubicBezTo>
                    <a:pt x="109" y="8429"/>
                    <a:pt x="88" y="8412"/>
                    <a:pt x="53" y="8412"/>
                  </a:cubicBezTo>
                  <a:close/>
                  <a:moveTo>
                    <a:pt x="53" y="8703"/>
                  </a:moveTo>
                  <a:cubicBezTo>
                    <a:pt x="18" y="8703"/>
                    <a:pt x="1" y="8721"/>
                    <a:pt x="1" y="8756"/>
                  </a:cubicBezTo>
                  <a:lnTo>
                    <a:pt x="1" y="8830"/>
                  </a:lnTo>
                  <a:cubicBezTo>
                    <a:pt x="1" y="8847"/>
                    <a:pt x="18" y="8882"/>
                    <a:pt x="53" y="8882"/>
                  </a:cubicBezTo>
                  <a:cubicBezTo>
                    <a:pt x="88" y="8882"/>
                    <a:pt x="109" y="8847"/>
                    <a:pt x="109" y="8830"/>
                  </a:cubicBezTo>
                  <a:lnTo>
                    <a:pt x="109" y="8756"/>
                  </a:lnTo>
                  <a:cubicBezTo>
                    <a:pt x="109" y="8721"/>
                    <a:pt x="88" y="8703"/>
                    <a:pt x="53" y="8703"/>
                  </a:cubicBezTo>
                  <a:close/>
                  <a:moveTo>
                    <a:pt x="53" y="8991"/>
                  </a:moveTo>
                  <a:cubicBezTo>
                    <a:pt x="18" y="8991"/>
                    <a:pt x="1" y="9008"/>
                    <a:pt x="1" y="9047"/>
                  </a:cubicBezTo>
                  <a:lnTo>
                    <a:pt x="1" y="9117"/>
                  </a:lnTo>
                  <a:cubicBezTo>
                    <a:pt x="1" y="9139"/>
                    <a:pt x="18" y="9173"/>
                    <a:pt x="53" y="9173"/>
                  </a:cubicBezTo>
                  <a:cubicBezTo>
                    <a:pt x="88" y="9173"/>
                    <a:pt x="109" y="9139"/>
                    <a:pt x="109" y="9117"/>
                  </a:cubicBezTo>
                  <a:lnTo>
                    <a:pt x="109" y="9047"/>
                  </a:lnTo>
                  <a:cubicBezTo>
                    <a:pt x="109" y="9008"/>
                    <a:pt x="88" y="8991"/>
                    <a:pt x="53" y="8991"/>
                  </a:cubicBezTo>
                  <a:close/>
                  <a:moveTo>
                    <a:pt x="53" y="9282"/>
                  </a:moveTo>
                  <a:cubicBezTo>
                    <a:pt x="18" y="9282"/>
                    <a:pt x="1" y="9300"/>
                    <a:pt x="1" y="9334"/>
                  </a:cubicBezTo>
                  <a:lnTo>
                    <a:pt x="1" y="9408"/>
                  </a:lnTo>
                  <a:cubicBezTo>
                    <a:pt x="1" y="9426"/>
                    <a:pt x="18" y="9465"/>
                    <a:pt x="53" y="9465"/>
                  </a:cubicBezTo>
                  <a:cubicBezTo>
                    <a:pt x="88" y="9465"/>
                    <a:pt x="109" y="9426"/>
                    <a:pt x="109" y="9408"/>
                  </a:cubicBezTo>
                  <a:lnTo>
                    <a:pt x="109" y="9334"/>
                  </a:lnTo>
                  <a:cubicBezTo>
                    <a:pt x="109" y="9300"/>
                    <a:pt x="88" y="9282"/>
                    <a:pt x="53" y="9282"/>
                  </a:cubicBezTo>
                  <a:close/>
                  <a:moveTo>
                    <a:pt x="53" y="9574"/>
                  </a:moveTo>
                  <a:cubicBezTo>
                    <a:pt x="18" y="9574"/>
                    <a:pt x="1" y="9591"/>
                    <a:pt x="1" y="9626"/>
                  </a:cubicBezTo>
                  <a:lnTo>
                    <a:pt x="1" y="9700"/>
                  </a:lnTo>
                  <a:cubicBezTo>
                    <a:pt x="1" y="9717"/>
                    <a:pt x="18" y="9752"/>
                    <a:pt x="53" y="9752"/>
                  </a:cubicBezTo>
                  <a:cubicBezTo>
                    <a:pt x="88" y="9752"/>
                    <a:pt x="109" y="9717"/>
                    <a:pt x="109" y="9700"/>
                  </a:cubicBezTo>
                  <a:lnTo>
                    <a:pt x="109" y="9626"/>
                  </a:lnTo>
                  <a:cubicBezTo>
                    <a:pt x="109" y="9591"/>
                    <a:pt x="88" y="9574"/>
                    <a:pt x="53" y="9574"/>
                  </a:cubicBezTo>
                  <a:close/>
                  <a:moveTo>
                    <a:pt x="53" y="9861"/>
                  </a:moveTo>
                  <a:cubicBezTo>
                    <a:pt x="18" y="9861"/>
                    <a:pt x="1" y="9878"/>
                    <a:pt x="1" y="9918"/>
                  </a:cubicBezTo>
                  <a:lnTo>
                    <a:pt x="1" y="9987"/>
                  </a:lnTo>
                  <a:cubicBezTo>
                    <a:pt x="1" y="10009"/>
                    <a:pt x="18" y="10044"/>
                    <a:pt x="53" y="10044"/>
                  </a:cubicBezTo>
                  <a:cubicBezTo>
                    <a:pt x="88" y="10044"/>
                    <a:pt x="109" y="10009"/>
                    <a:pt x="109" y="9987"/>
                  </a:cubicBezTo>
                  <a:lnTo>
                    <a:pt x="109" y="9918"/>
                  </a:lnTo>
                  <a:cubicBezTo>
                    <a:pt x="109" y="9878"/>
                    <a:pt x="88" y="9861"/>
                    <a:pt x="53" y="9861"/>
                  </a:cubicBezTo>
                  <a:close/>
                  <a:moveTo>
                    <a:pt x="53" y="10152"/>
                  </a:moveTo>
                  <a:cubicBezTo>
                    <a:pt x="18" y="10152"/>
                    <a:pt x="1" y="10170"/>
                    <a:pt x="1" y="10205"/>
                  </a:cubicBezTo>
                  <a:lnTo>
                    <a:pt x="1" y="10279"/>
                  </a:lnTo>
                  <a:cubicBezTo>
                    <a:pt x="1" y="10296"/>
                    <a:pt x="18" y="10335"/>
                    <a:pt x="53" y="10335"/>
                  </a:cubicBezTo>
                  <a:cubicBezTo>
                    <a:pt x="88" y="10335"/>
                    <a:pt x="109" y="10296"/>
                    <a:pt x="109" y="10279"/>
                  </a:cubicBezTo>
                  <a:lnTo>
                    <a:pt x="109" y="10205"/>
                  </a:lnTo>
                  <a:cubicBezTo>
                    <a:pt x="109" y="10170"/>
                    <a:pt x="88" y="10152"/>
                    <a:pt x="53" y="10152"/>
                  </a:cubicBezTo>
                  <a:close/>
                  <a:moveTo>
                    <a:pt x="53" y="10444"/>
                  </a:moveTo>
                  <a:cubicBezTo>
                    <a:pt x="18" y="10444"/>
                    <a:pt x="1" y="10461"/>
                    <a:pt x="1" y="10496"/>
                  </a:cubicBezTo>
                  <a:lnTo>
                    <a:pt x="1" y="10570"/>
                  </a:lnTo>
                  <a:cubicBezTo>
                    <a:pt x="1" y="10588"/>
                    <a:pt x="18" y="10622"/>
                    <a:pt x="53" y="10622"/>
                  </a:cubicBezTo>
                  <a:cubicBezTo>
                    <a:pt x="88" y="10622"/>
                    <a:pt x="109" y="10588"/>
                    <a:pt x="109" y="10570"/>
                  </a:cubicBezTo>
                  <a:lnTo>
                    <a:pt x="109" y="10496"/>
                  </a:lnTo>
                  <a:cubicBezTo>
                    <a:pt x="109" y="10461"/>
                    <a:pt x="88" y="10444"/>
                    <a:pt x="53" y="10444"/>
                  </a:cubicBezTo>
                  <a:close/>
                  <a:moveTo>
                    <a:pt x="53" y="10731"/>
                  </a:moveTo>
                  <a:cubicBezTo>
                    <a:pt x="18" y="10731"/>
                    <a:pt x="1" y="10749"/>
                    <a:pt x="1" y="10788"/>
                  </a:cubicBezTo>
                  <a:lnTo>
                    <a:pt x="1" y="10857"/>
                  </a:lnTo>
                  <a:cubicBezTo>
                    <a:pt x="1" y="10879"/>
                    <a:pt x="18" y="10914"/>
                    <a:pt x="53" y="10914"/>
                  </a:cubicBezTo>
                  <a:cubicBezTo>
                    <a:pt x="88" y="10914"/>
                    <a:pt x="109" y="10879"/>
                    <a:pt x="109" y="10857"/>
                  </a:cubicBezTo>
                  <a:lnTo>
                    <a:pt x="109" y="10788"/>
                  </a:lnTo>
                  <a:cubicBezTo>
                    <a:pt x="109" y="10749"/>
                    <a:pt x="88" y="10731"/>
                    <a:pt x="53" y="10731"/>
                  </a:cubicBezTo>
                  <a:close/>
                  <a:moveTo>
                    <a:pt x="53" y="11023"/>
                  </a:moveTo>
                  <a:cubicBezTo>
                    <a:pt x="18" y="11023"/>
                    <a:pt x="1" y="11040"/>
                    <a:pt x="1" y="11075"/>
                  </a:cubicBezTo>
                  <a:lnTo>
                    <a:pt x="1" y="11149"/>
                  </a:lnTo>
                  <a:cubicBezTo>
                    <a:pt x="1" y="11166"/>
                    <a:pt x="18" y="11205"/>
                    <a:pt x="53" y="11205"/>
                  </a:cubicBezTo>
                  <a:cubicBezTo>
                    <a:pt x="88" y="11205"/>
                    <a:pt x="109" y="11166"/>
                    <a:pt x="109" y="11149"/>
                  </a:cubicBezTo>
                  <a:lnTo>
                    <a:pt x="109" y="11075"/>
                  </a:lnTo>
                  <a:cubicBezTo>
                    <a:pt x="109" y="11040"/>
                    <a:pt x="88" y="11023"/>
                    <a:pt x="53" y="11023"/>
                  </a:cubicBezTo>
                  <a:close/>
                  <a:moveTo>
                    <a:pt x="53" y="11314"/>
                  </a:moveTo>
                  <a:cubicBezTo>
                    <a:pt x="18" y="11314"/>
                    <a:pt x="1" y="11332"/>
                    <a:pt x="1" y="11366"/>
                  </a:cubicBezTo>
                  <a:lnTo>
                    <a:pt x="1" y="11440"/>
                  </a:lnTo>
                  <a:cubicBezTo>
                    <a:pt x="1" y="11458"/>
                    <a:pt x="18" y="11493"/>
                    <a:pt x="53" y="11493"/>
                  </a:cubicBezTo>
                  <a:cubicBezTo>
                    <a:pt x="88" y="11493"/>
                    <a:pt x="109" y="11458"/>
                    <a:pt x="109" y="11440"/>
                  </a:cubicBezTo>
                  <a:lnTo>
                    <a:pt x="109" y="11366"/>
                  </a:lnTo>
                  <a:cubicBezTo>
                    <a:pt x="109" y="11332"/>
                    <a:pt x="88" y="11314"/>
                    <a:pt x="53" y="11314"/>
                  </a:cubicBezTo>
                  <a:close/>
                  <a:moveTo>
                    <a:pt x="53" y="11601"/>
                  </a:moveTo>
                  <a:cubicBezTo>
                    <a:pt x="18" y="11601"/>
                    <a:pt x="1" y="11619"/>
                    <a:pt x="1" y="11658"/>
                  </a:cubicBezTo>
                  <a:lnTo>
                    <a:pt x="1" y="11728"/>
                  </a:lnTo>
                  <a:cubicBezTo>
                    <a:pt x="1" y="11749"/>
                    <a:pt x="18" y="11784"/>
                    <a:pt x="53" y="11784"/>
                  </a:cubicBezTo>
                  <a:cubicBezTo>
                    <a:pt x="88" y="11784"/>
                    <a:pt x="109" y="11749"/>
                    <a:pt x="109" y="11728"/>
                  </a:cubicBezTo>
                  <a:lnTo>
                    <a:pt x="109" y="11658"/>
                  </a:lnTo>
                  <a:cubicBezTo>
                    <a:pt x="109" y="11619"/>
                    <a:pt x="88" y="11601"/>
                    <a:pt x="53" y="11601"/>
                  </a:cubicBezTo>
                  <a:close/>
                  <a:moveTo>
                    <a:pt x="53" y="11893"/>
                  </a:moveTo>
                  <a:cubicBezTo>
                    <a:pt x="18" y="11893"/>
                    <a:pt x="1" y="11910"/>
                    <a:pt x="1" y="11945"/>
                  </a:cubicBezTo>
                  <a:lnTo>
                    <a:pt x="1" y="12019"/>
                  </a:lnTo>
                  <a:cubicBezTo>
                    <a:pt x="1" y="12037"/>
                    <a:pt x="18" y="12076"/>
                    <a:pt x="53" y="12076"/>
                  </a:cubicBezTo>
                  <a:cubicBezTo>
                    <a:pt x="88" y="12076"/>
                    <a:pt x="109" y="12037"/>
                    <a:pt x="109" y="12019"/>
                  </a:cubicBezTo>
                  <a:lnTo>
                    <a:pt x="109" y="11945"/>
                  </a:lnTo>
                  <a:cubicBezTo>
                    <a:pt x="109" y="11910"/>
                    <a:pt x="88" y="11893"/>
                    <a:pt x="53" y="11893"/>
                  </a:cubicBezTo>
                  <a:close/>
                  <a:moveTo>
                    <a:pt x="53" y="12185"/>
                  </a:moveTo>
                  <a:cubicBezTo>
                    <a:pt x="18" y="12185"/>
                    <a:pt x="1" y="12202"/>
                    <a:pt x="1" y="12237"/>
                  </a:cubicBezTo>
                  <a:lnTo>
                    <a:pt x="1" y="12311"/>
                  </a:lnTo>
                  <a:cubicBezTo>
                    <a:pt x="1" y="12328"/>
                    <a:pt x="18" y="12363"/>
                    <a:pt x="53" y="12363"/>
                  </a:cubicBezTo>
                  <a:cubicBezTo>
                    <a:pt x="88" y="12363"/>
                    <a:pt x="109" y="12328"/>
                    <a:pt x="109" y="12311"/>
                  </a:cubicBezTo>
                  <a:lnTo>
                    <a:pt x="109" y="12237"/>
                  </a:lnTo>
                  <a:cubicBezTo>
                    <a:pt x="109" y="12202"/>
                    <a:pt x="88" y="12185"/>
                    <a:pt x="53" y="12185"/>
                  </a:cubicBezTo>
                  <a:close/>
                  <a:moveTo>
                    <a:pt x="53" y="12472"/>
                  </a:moveTo>
                  <a:cubicBezTo>
                    <a:pt x="18" y="12472"/>
                    <a:pt x="1" y="12489"/>
                    <a:pt x="1" y="12528"/>
                  </a:cubicBezTo>
                  <a:lnTo>
                    <a:pt x="1" y="12598"/>
                  </a:lnTo>
                  <a:cubicBezTo>
                    <a:pt x="1" y="12620"/>
                    <a:pt x="18" y="12654"/>
                    <a:pt x="53" y="12654"/>
                  </a:cubicBezTo>
                  <a:cubicBezTo>
                    <a:pt x="88" y="12654"/>
                    <a:pt x="109" y="12620"/>
                    <a:pt x="109" y="12598"/>
                  </a:cubicBezTo>
                  <a:lnTo>
                    <a:pt x="109" y="12528"/>
                  </a:lnTo>
                  <a:cubicBezTo>
                    <a:pt x="109" y="12489"/>
                    <a:pt x="88" y="12472"/>
                    <a:pt x="53" y="12472"/>
                  </a:cubicBezTo>
                  <a:close/>
                  <a:moveTo>
                    <a:pt x="53" y="12763"/>
                  </a:moveTo>
                  <a:cubicBezTo>
                    <a:pt x="18" y="12763"/>
                    <a:pt x="1" y="12781"/>
                    <a:pt x="1" y="12815"/>
                  </a:cubicBezTo>
                  <a:lnTo>
                    <a:pt x="1" y="12889"/>
                  </a:lnTo>
                  <a:cubicBezTo>
                    <a:pt x="1" y="12907"/>
                    <a:pt x="18" y="12946"/>
                    <a:pt x="53" y="12946"/>
                  </a:cubicBezTo>
                  <a:cubicBezTo>
                    <a:pt x="88" y="12946"/>
                    <a:pt x="109" y="12907"/>
                    <a:pt x="109" y="12889"/>
                  </a:cubicBezTo>
                  <a:lnTo>
                    <a:pt x="109" y="12815"/>
                  </a:lnTo>
                  <a:cubicBezTo>
                    <a:pt x="109" y="12781"/>
                    <a:pt x="88" y="12763"/>
                    <a:pt x="53" y="12763"/>
                  </a:cubicBezTo>
                  <a:close/>
                  <a:moveTo>
                    <a:pt x="53" y="13055"/>
                  </a:moveTo>
                  <a:cubicBezTo>
                    <a:pt x="18" y="13055"/>
                    <a:pt x="1" y="13072"/>
                    <a:pt x="1" y="13107"/>
                  </a:cubicBezTo>
                  <a:lnTo>
                    <a:pt x="1" y="13181"/>
                  </a:lnTo>
                  <a:cubicBezTo>
                    <a:pt x="1" y="13198"/>
                    <a:pt x="18" y="13233"/>
                    <a:pt x="53" y="13233"/>
                  </a:cubicBezTo>
                  <a:cubicBezTo>
                    <a:pt x="88" y="13233"/>
                    <a:pt x="109" y="13198"/>
                    <a:pt x="109" y="13181"/>
                  </a:cubicBezTo>
                  <a:lnTo>
                    <a:pt x="109" y="13107"/>
                  </a:lnTo>
                  <a:cubicBezTo>
                    <a:pt x="109" y="13072"/>
                    <a:pt x="88" y="13055"/>
                    <a:pt x="53" y="13055"/>
                  </a:cubicBezTo>
                  <a:close/>
                  <a:moveTo>
                    <a:pt x="53" y="13342"/>
                  </a:moveTo>
                  <a:cubicBezTo>
                    <a:pt x="18" y="13342"/>
                    <a:pt x="1" y="13359"/>
                    <a:pt x="1" y="13399"/>
                  </a:cubicBezTo>
                  <a:lnTo>
                    <a:pt x="1" y="13468"/>
                  </a:lnTo>
                  <a:cubicBezTo>
                    <a:pt x="1" y="13490"/>
                    <a:pt x="18" y="13525"/>
                    <a:pt x="53" y="13525"/>
                  </a:cubicBezTo>
                  <a:cubicBezTo>
                    <a:pt x="88" y="13525"/>
                    <a:pt x="109" y="13490"/>
                    <a:pt x="109" y="13468"/>
                  </a:cubicBezTo>
                  <a:lnTo>
                    <a:pt x="109" y="13399"/>
                  </a:lnTo>
                  <a:cubicBezTo>
                    <a:pt x="109" y="13359"/>
                    <a:pt x="88" y="13342"/>
                    <a:pt x="53" y="13342"/>
                  </a:cubicBezTo>
                  <a:close/>
                  <a:moveTo>
                    <a:pt x="53" y="13634"/>
                  </a:moveTo>
                  <a:cubicBezTo>
                    <a:pt x="18" y="13634"/>
                    <a:pt x="1" y="13651"/>
                    <a:pt x="1" y="13686"/>
                  </a:cubicBezTo>
                  <a:lnTo>
                    <a:pt x="1" y="13760"/>
                  </a:lnTo>
                  <a:cubicBezTo>
                    <a:pt x="1" y="13777"/>
                    <a:pt x="18" y="13816"/>
                    <a:pt x="53" y="13816"/>
                  </a:cubicBezTo>
                  <a:cubicBezTo>
                    <a:pt x="88" y="13816"/>
                    <a:pt x="109" y="13777"/>
                    <a:pt x="109" y="13760"/>
                  </a:cubicBezTo>
                  <a:lnTo>
                    <a:pt x="109" y="13686"/>
                  </a:lnTo>
                  <a:cubicBezTo>
                    <a:pt x="109" y="13651"/>
                    <a:pt x="88" y="13634"/>
                    <a:pt x="53" y="1363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2" name="Google Shape;3217;p58">
              <a:extLst>
                <a:ext uri="{FF2B5EF4-FFF2-40B4-BE49-F238E27FC236}">
                  <a16:creationId xmlns:a16="http://schemas.microsoft.com/office/drawing/2014/main" id="{887BB0D3-66DD-7846-0404-3C987261B5BD}"/>
                </a:ext>
              </a:extLst>
            </p:cNvPr>
            <p:cNvSpPr/>
            <p:nvPr/>
          </p:nvSpPr>
          <p:spPr>
            <a:xfrm>
              <a:off x="6517218" y="4526"/>
              <a:ext cx="23687" cy="2787727"/>
            </a:xfrm>
            <a:custGeom>
              <a:avLst/>
              <a:gdLst/>
              <a:ahLst/>
              <a:cxnLst/>
              <a:rect l="l" t="t" r="r" b="b"/>
              <a:pathLst>
                <a:path w="110" h="12946" extrusionOk="0">
                  <a:moveTo>
                    <a:pt x="53" y="1"/>
                  </a:moveTo>
                  <a:cubicBezTo>
                    <a:pt x="18" y="1"/>
                    <a:pt x="1" y="18"/>
                    <a:pt x="1" y="53"/>
                  </a:cubicBezTo>
                  <a:lnTo>
                    <a:pt x="1" y="127"/>
                  </a:lnTo>
                  <a:cubicBezTo>
                    <a:pt x="1" y="162"/>
                    <a:pt x="18" y="179"/>
                    <a:pt x="53" y="179"/>
                  </a:cubicBezTo>
                  <a:cubicBezTo>
                    <a:pt x="70" y="179"/>
                    <a:pt x="110" y="162"/>
                    <a:pt x="110" y="127"/>
                  </a:cubicBezTo>
                  <a:lnTo>
                    <a:pt x="110" y="53"/>
                  </a:lnTo>
                  <a:cubicBezTo>
                    <a:pt x="110" y="18"/>
                    <a:pt x="70" y="1"/>
                    <a:pt x="53" y="1"/>
                  </a:cubicBezTo>
                  <a:close/>
                  <a:moveTo>
                    <a:pt x="53" y="288"/>
                  </a:moveTo>
                  <a:cubicBezTo>
                    <a:pt x="18" y="288"/>
                    <a:pt x="1" y="306"/>
                    <a:pt x="1" y="345"/>
                  </a:cubicBezTo>
                  <a:lnTo>
                    <a:pt x="1" y="414"/>
                  </a:lnTo>
                  <a:cubicBezTo>
                    <a:pt x="1" y="453"/>
                    <a:pt x="18" y="471"/>
                    <a:pt x="53" y="471"/>
                  </a:cubicBezTo>
                  <a:cubicBezTo>
                    <a:pt x="70" y="471"/>
                    <a:pt x="110" y="453"/>
                    <a:pt x="110" y="414"/>
                  </a:cubicBezTo>
                  <a:lnTo>
                    <a:pt x="110" y="345"/>
                  </a:lnTo>
                  <a:cubicBezTo>
                    <a:pt x="110" y="306"/>
                    <a:pt x="70" y="288"/>
                    <a:pt x="53" y="288"/>
                  </a:cubicBezTo>
                  <a:close/>
                  <a:moveTo>
                    <a:pt x="53" y="580"/>
                  </a:moveTo>
                  <a:cubicBezTo>
                    <a:pt x="18" y="580"/>
                    <a:pt x="1" y="597"/>
                    <a:pt x="1" y="632"/>
                  </a:cubicBezTo>
                  <a:lnTo>
                    <a:pt x="1" y="706"/>
                  </a:lnTo>
                  <a:cubicBezTo>
                    <a:pt x="1" y="741"/>
                    <a:pt x="18" y="762"/>
                    <a:pt x="53" y="762"/>
                  </a:cubicBezTo>
                  <a:cubicBezTo>
                    <a:pt x="70" y="762"/>
                    <a:pt x="110" y="741"/>
                    <a:pt x="110" y="706"/>
                  </a:cubicBezTo>
                  <a:lnTo>
                    <a:pt x="110" y="632"/>
                  </a:lnTo>
                  <a:cubicBezTo>
                    <a:pt x="110" y="597"/>
                    <a:pt x="70" y="580"/>
                    <a:pt x="53" y="580"/>
                  </a:cubicBezTo>
                  <a:close/>
                  <a:moveTo>
                    <a:pt x="53" y="871"/>
                  </a:moveTo>
                  <a:cubicBezTo>
                    <a:pt x="18" y="871"/>
                    <a:pt x="1" y="889"/>
                    <a:pt x="1" y="923"/>
                  </a:cubicBezTo>
                  <a:lnTo>
                    <a:pt x="1" y="997"/>
                  </a:lnTo>
                  <a:cubicBezTo>
                    <a:pt x="1" y="1032"/>
                    <a:pt x="18" y="1050"/>
                    <a:pt x="53" y="1050"/>
                  </a:cubicBezTo>
                  <a:cubicBezTo>
                    <a:pt x="70" y="1050"/>
                    <a:pt x="110" y="1032"/>
                    <a:pt x="110" y="997"/>
                  </a:cubicBezTo>
                  <a:lnTo>
                    <a:pt x="110" y="923"/>
                  </a:lnTo>
                  <a:cubicBezTo>
                    <a:pt x="110" y="889"/>
                    <a:pt x="70" y="871"/>
                    <a:pt x="53" y="871"/>
                  </a:cubicBezTo>
                  <a:close/>
                  <a:moveTo>
                    <a:pt x="53" y="1158"/>
                  </a:moveTo>
                  <a:cubicBezTo>
                    <a:pt x="18" y="1158"/>
                    <a:pt x="1" y="1176"/>
                    <a:pt x="1" y="1215"/>
                  </a:cubicBezTo>
                  <a:lnTo>
                    <a:pt x="1" y="1285"/>
                  </a:lnTo>
                  <a:cubicBezTo>
                    <a:pt x="1" y="1324"/>
                    <a:pt x="18" y="1341"/>
                    <a:pt x="53" y="1341"/>
                  </a:cubicBezTo>
                  <a:cubicBezTo>
                    <a:pt x="70" y="1341"/>
                    <a:pt x="110" y="1324"/>
                    <a:pt x="110" y="1285"/>
                  </a:cubicBezTo>
                  <a:lnTo>
                    <a:pt x="110" y="1215"/>
                  </a:lnTo>
                  <a:cubicBezTo>
                    <a:pt x="110" y="1176"/>
                    <a:pt x="70" y="1158"/>
                    <a:pt x="53" y="1158"/>
                  </a:cubicBezTo>
                  <a:close/>
                  <a:moveTo>
                    <a:pt x="53" y="1450"/>
                  </a:moveTo>
                  <a:cubicBezTo>
                    <a:pt x="18" y="1450"/>
                    <a:pt x="1" y="1467"/>
                    <a:pt x="1" y="1502"/>
                  </a:cubicBezTo>
                  <a:lnTo>
                    <a:pt x="1" y="1576"/>
                  </a:lnTo>
                  <a:cubicBezTo>
                    <a:pt x="1" y="1611"/>
                    <a:pt x="18" y="1633"/>
                    <a:pt x="53" y="1633"/>
                  </a:cubicBezTo>
                  <a:cubicBezTo>
                    <a:pt x="70" y="1633"/>
                    <a:pt x="110" y="1611"/>
                    <a:pt x="110" y="1576"/>
                  </a:cubicBezTo>
                  <a:lnTo>
                    <a:pt x="110" y="1502"/>
                  </a:lnTo>
                  <a:cubicBezTo>
                    <a:pt x="110" y="1467"/>
                    <a:pt x="70" y="1450"/>
                    <a:pt x="53" y="1450"/>
                  </a:cubicBezTo>
                  <a:close/>
                  <a:moveTo>
                    <a:pt x="53" y="1741"/>
                  </a:moveTo>
                  <a:cubicBezTo>
                    <a:pt x="18" y="1741"/>
                    <a:pt x="1" y="1759"/>
                    <a:pt x="1" y="1794"/>
                  </a:cubicBezTo>
                  <a:lnTo>
                    <a:pt x="1" y="1868"/>
                  </a:lnTo>
                  <a:cubicBezTo>
                    <a:pt x="1" y="1902"/>
                    <a:pt x="18" y="1920"/>
                    <a:pt x="53" y="1920"/>
                  </a:cubicBezTo>
                  <a:cubicBezTo>
                    <a:pt x="70" y="1920"/>
                    <a:pt x="110" y="1902"/>
                    <a:pt x="110" y="1868"/>
                  </a:cubicBezTo>
                  <a:lnTo>
                    <a:pt x="110" y="1794"/>
                  </a:lnTo>
                  <a:cubicBezTo>
                    <a:pt x="110" y="1759"/>
                    <a:pt x="70" y="1741"/>
                    <a:pt x="53" y="1741"/>
                  </a:cubicBezTo>
                  <a:close/>
                  <a:moveTo>
                    <a:pt x="53" y="2029"/>
                  </a:moveTo>
                  <a:cubicBezTo>
                    <a:pt x="18" y="2029"/>
                    <a:pt x="1" y="2046"/>
                    <a:pt x="1" y="2085"/>
                  </a:cubicBezTo>
                  <a:lnTo>
                    <a:pt x="1" y="2155"/>
                  </a:lnTo>
                  <a:cubicBezTo>
                    <a:pt x="1" y="2194"/>
                    <a:pt x="18" y="2211"/>
                    <a:pt x="53" y="2211"/>
                  </a:cubicBezTo>
                  <a:cubicBezTo>
                    <a:pt x="70" y="2211"/>
                    <a:pt x="110" y="2194"/>
                    <a:pt x="110" y="2155"/>
                  </a:cubicBezTo>
                  <a:lnTo>
                    <a:pt x="110" y="2085"/>
                  </a:lnTo>
                  <a:cubicBezTo>
                    <a:pt x="110" y="2046"/>
                    <a:pt x="70" y="2029"/>
                    <a:pt x="53" y="2029"/>
                  </a:cubicBezTo>
                  <a:close/>
                  <a:moveTo>
                    <a:pt x="53" y="2320"/>
                  </a:moveTo>
                  <a:cubicBezTo>
                    <a:pt x="18" y="2320"/>
                    <a:pt x="1" y="2338"/>
                    <a:pt x="1" y="2372"/>
                  </a:cubicBezTo>
                  <a:lnTo>
                    <a:pt x="1" y="2446"/>
                  </a:lnTo>
                  <a:cubicBezTo>
                    <a:pt x="1" y="2481"/>
                    <a:pt x="18" y="2503"/>
                    <a:pt x="53" y="2503"/>
                  </a:cubicBezTo>
                  <a:cubicBezTo>
                    <a:pt x="70" y="2503"/>
                    <a:pt x="110" y="2481"/>
                    <a:pt x="110" y="2446"/>
                  </a:cubicBezTo>
                  <a:lnTo>
                    <a:pt x="110" y="2372"/>
                  </a:lnTo>
                  <a:cubicBezTo>
                    <a:pt x="110" y="2338"/>
                    <a:pt x="70" y="2320"/>
                    <a:pt x="53" y="2320"/>
                  </a:cubicBezTo>
                  <a:close/>
                  <a:moveTo>
                    <a:pt x="53" y="2612"/>
                  </a:moveTo>
                  <a:cubicBezTo>
                    <a:pt x="18" y="2612"/>
                    <a:pt x="1" y="2629"/>
                    <a:pt x="1" y="2664"/>
                  </a:cubicBezTo>
                  <a:lnTo>
                    <a:pt x="1" y="2738"/>
                  </a:lnTo>
                  <a:cubicBezTo>
                    <a:pt x="1" y="2773"/>
                    <a:pt x="18" y="2790"/>
                    <a:pt x="53" y="2790"/>
                  </a:cubicBezTo>
                  <a:cubicBezTo>
                    <a:pt x="70" y="2790"/>
                    <a:pt x="110" y="2773"/>
                    <a:pt x="110" y="2738"/>
                  </a:cubicBezTo>
                  <a:lnTo>
                    <a:pt x="110" y="2664"/>
                  </a:lnTo>
                  <a:cubicBezTo>
                    <a:pt x="110" y="2629"/>
                    <a:pt x="70" y="2612"/>
                    <a:pt x="53" y="2612"/>
                  </a:cubicBezTo>
                  <a:close/>
                  <a:moveTo>
                    <a:pt x="53" y="2899"/>
                  </a:moveTo>
                  <a:cubicBezTo>
                    <a:pt x="18" y="2899"/>
                    <a:pt x="1" y="2916"/>
                    <a:pt x="1" y="2955"/>
                  </a:cubicBezTo>
                  <a:lnTo>
                    <a:pt x="1" y="3025"/>
                  </a:lnTo>
                  <a:cubicBezTo>
                    <a:pt x="1" y="3064"/>
                    <a:pt x="18" y="3082"/>
                    <a:pt x="53" y="3082"/>
                  </a:cubicBezTo>
                  <a:cubicBezTo>
                    <a:pt x="70" y="3082"/>
                    <a:pt x="110" y="3064"/>
                    <a:pt x="110" y="3025"/>
                  </a:cubicBezTo>
                  <a:lnTo>
                    <a:pt x="110" y="2955"/>
                  </a:lnTo>
                  <a:cubicBezTo>
                    <a:pt x="110" y="2916"/>
                    <a:pt x="70" y="2899"/>
                    <a:pt x="53" y="2899"/>
                  </a:cubicBezTo>
                  <a:close/>
                  <a:moveTo>
                    <a:pt x="53" y="3190"/>
                  </a:moveTo>
                  <a:cubicBezTo>
                    <a:pt x="18" y="3190"/>
                    <a:pt x="1" y="3208"/>
                    <a:pt x="1" y="3243"/>
                  </a:cubicBezTo>
                  <a:lnTo>
                    <a:pt x="1" y="3317"/>
                  </a:lnTo>
                  <a:cubicBezTo>
                    <a:pt x="1" y="3351"/>
                    <a:pt x="18" y="3373"/>
                    <a:pt x="53" y="3373"/>
                  </a:cubicBezTo>
                  <a:cubicBezTo>
                    <a:pt x="70" y="3373"/>
                    <a:pt x="110" y="3351"/>
                    <a:pt x="110" y="3317"/>
                  </a:cubicBezTo>
                  <a:lnTo>
                    <a:pt x="110" y="3243"/>
                  </a:lnTo>
                  <a:cubicBezTo>
                    <a:pt x="110" y="3208"/>
                    <a:pt x="70" y="3190"/>
                    <a:pt x="53" y="3190"/>
                  </a:cubicBezTo>
                  <a:close/>
                  <a:moveTo>
                    <a:pt x="53" y="3482"/>
                  </a:moveTo>
                  <a:cubicBezTo>
                    <a:pt x="18" y="3482"/>
                    <a:pt x="1" y="3499"/>
                    <a:pt x="1" y="3534"/>
                  </a:cubicBezTo>
                  <a:lnTo>
                    <a:pt x="1" y="3608"/>
                  </a:lnTo>
                  <a:cubicBezTo>
                    <a:pt x="1" y="3643"/>
                    <a:pt x="18" y="3660"/>
                    <a:pt x="53" y="3660"/>
                  </a:cubicBezTo>
                  <a:cubicBezTo>
                    <a:pt x="70" y="3660"/>
                    <a:pt x="110" y="3643"/>
                    <a:pt x="110" y="3608"/>
                  </a:cubicBezTo>
                  <a:lnTo>
                    <a:pt x="110" y="3534"/>
                  </a:lnTo>
                  <a:cubicBezTo>
                    <a:pt x="110" y="3499"/>
                    <a:pt x="70" y="3482"/>
                    <a:pt x="53" y="3482"/>
                  </a:cubicBezTo>
                  <a:close/>
                  <a:moveTo>
                    <a:pt x="53" y="3769"/>
                  </a:moveTo>
                  <a:cubicBezTo>
                    <a:pt x="18" y="3769"/>
                    <a:pt x="1" y="3787"/>
                    <a:pt x="1" y="3826"/>
                  </a:cubicBezTo>
                  <a:lnTo>
                    <a:pt x="1" y="3895"/>
                  </a:lnTo>
                  <a:cubicBezTo>
                    <a:pt x="1" y="3934"/>
                    <a:pt x="18" y="3952"/>
                    <a:pt x="53" y="3952"/>
                  </a:cubicBezTo>
                  <a:cubicBezTo>
                    <a:pt x="70" y="3952"/>
                    <a:pt x="110" y="3934"/>
                    <a:pt x="110" y="3895"/>
                  </a:cubicBezTo>
                  <a:lnTo>
                    <a:pt x="110" y="3826"/>
                  </a:lnTo>
                  <a:cubicBezTo>
                    <a:pt x="110" y="3787"/>
                    <a:pt x="70" y="3769"/>
                    <a:pt x="53" y="3769"/>
                  </a:cubicBezTo>
                  <a:close/>
                  <a:moveTo>
                    <a:pt x="53" y="4061"/>
                  </a:moveTo>
                  <a:cubicBezTo>
                    <a:pt x="18" y="4061"/>
                    <a:pt x="1" y="4078"/>
                    <a:pt x="1" y="4113"/>
                  </a:cubicBezTo>
                  <a:lnTo>
                    <a:pt x="1" y="4187"/>
                  </a:lnTo>
                  <a:cubicBezTo>
                    <a:pt x="1" y="4222"/>
                    <a:pt x="18" y="4243"/>
                    <a:pt x="53" y="4243"/>
                  </a:cubicBezTo>
                  <a:cubicBezTo>
                    <a:pt x="70" y="4243"/>
                    <a:pt x="110" y="4222"/>
                    <a:pt x="110" y="4187"/>
                  </a:cubicBezTo>
                  <a:lnTo>
                    <a:pt x="110" y="4113"/>
                  </a:lnTo>
                  <a:cubicBezTo>
                    <a:pt x="110" y="4078"/>
                    <a:pt x="70" y="4061"/>
                    <a:pt x="53" y="4061"/>
                  </a:cubicBezTo>
                  <a:close/>
                  <a:moveTo>
                    <a:pt x="53" y="4352"/>
                  </a:moveTo>
                  <a:cubicBezTo>
                    <a:pt x="18" y="4352"/>
                    <a:pt x="1" y="4370"/>
                    <a:pt x="1" y="4404"/>
                  </a:cubicBezTo>
                  <a:lnTo>
                    <a:pt x="1" y="4478"/>
                  </a:lnTo>
                  <a:cubicBezTo>
                    <a:pt x="1" y="4513"/>
                    <a:pt x="18" y="4531"/>
                    <a:pt x="53" y="4531"/>
                  </a:cubicBezTo>
                  <a:cubicBezTo>
                    <a:pt x="70" y="4531"/>
                    <a:pt x="110" y="4513"/>
                    <a:pt x="110" y="4478"/>
                  </a:cubicBezTo>
                  <a:lnTo>
                    <a:pt x="110" y="4404"/>
                  </a:lnTo>
                  <a:cubicBezTo>
                    <a:pt x="110" y="4370"/>
                    <a:pt x="70" y="4352"/>
                    <a:pt x="53" y="4352"/>
                  </a:cubicBezTo>
                  <a:close/>
                  <a:moveTo>
                    <a:pt x="53" y="4639"/>
                  </a:moveTo>
                  <a:cubicBezTo>
                    <a:pt x="18" y="4639"/>
                    <a:pt x="1" y="4657"/>
                    <a:pt x="1" y="4696"/>
                  </a:cubicBezTo>
                  <a:lnTo>
                    <a:pt x="1" y="4766"/>
                  </a:lnTo>
                  <a:cubicBezTo>
                    <a:pt x="1" y="4805"/>
                    <a:pt x="18" y="4822"/>
                    <a:pt x="53" y="4822"/>
                  </a:cubicBezTo>
                  <a:cubicBezTo>
                    <a:pt x="70" y="4822"/>
                    <a:pt x="110" y="4805"/>
                    <a:pt x="110" y="4766"/>
                  </a:cubicBezTo>
                  <a:lnTo>
                    <a:pt x="110" y="4696"/>
                  </a:lnTo>
                  <a:cubicBezTo>
                    <a:pt x="110" y="4657"/>
                    <a:pt x="70" y="4639"/>
                    <a:pt x="53" y="4639"/>
                  </a:cubicBezTo>
                  <a:close/>
                  <a:moveTo>
                    <a:pt x="53" y="4931"/>
                  </a:moveTo>
                  <a:cubicBezTo>
                    <a:pt x="18" y="4931"/>
                    <a:pt x="1" y="4948"/>
                    <a:pt x="1" y="4983"/>
                  </a:cubicBezTo>
                  <a:lnTo>
                    <a:pt x="1" y="5057"/>
                  </a:lnTo>
                  <a:cubicBezTo>
                    <a:pt x="1" y="5092"/>
                    <a:pt x="18" y="5114"/>
                    <a:pt x="53" y="5114"/>
                  </a:cubicBezTo>
                  <a:cubicBezTo>
                    <a:pt x="70" y="5114"/>
                    <a:pt x="110" y="5092"/>
                    <a:pt x="110" y="5057"/>
                  </a:cubicBezTo>
                  <a:lnTo>
                    <a:pt x="110" y="4983"/>
                  </a:lnTo>
                  <a:cubicBezTo>
                    <a:pt x="110" y="4948"/>
                    <a:pt x="70" y="4931"/>
                    <a:pt x="53" y="4931"/>
                  </a:cubicBezTo>
                  <a:close/>
                  <a:moveTo>
                    <a:pt x="53" y="5222"/>
                  </a:moveTo>
                  <a:cubicBezTo>
                    <a:pt x="18" y="5222"/>
                    <a:pt x="1" y="5240"/>
                    <a:pt x="1" y="5275"/>
                  </a:cubicBezTo>
                  <a:lnTo>
                    <a:pt x="1" y="5349"/>
                  </a:lnTo>
                  <a:cubicBezTo>
                    <a:pt x="1" y="5383"/>
                    <a:pt x="18" y="5401"/>
                    <a:pt x="53" y="5401"/>
                  </a:cubicBezTo>
                  <a:cubicBezTo>
                    <a:pt x="70" y="5401"/>
                    <a:pt x="110" y="5383"/>
                    <a:pt x="110" y="5349"/>
                  </a:cubicBezTo>
                  <a:lnTo>
                    <a:pt x="110" y="5275"/>
                  </a:lnTo>
                  <a:cubicBezTo>
                    <a:pt x="110" y="5240"/>
                    <a:pt x="70" y="5222"/>
                    <a:pt x="53" y="5222"/>
                  </a:cubicBezTo>
                  <a:close/>
                  <a:moveTo>
                    <a:pt x="53" y="5510"/>
                  </a:moveTo>
                  <a:cubicBezTo>
                    <a:pt x="18" y="5510"/>
                    <a:pt x="1" y="5527"/>
                    <a:pt x="1" y="5566"/>
                  </a:cubicBezTo>
                  <a:lnTo>
                    <a:pt x="1" y="5636"/>
                  </a:lnTo>
                  <a:cubicBezTo>
                    <a:pt x="1" y="5675"/>
                    <a:pt x="18" y="5692"/>
                    <a:pt x="53" y="5692"/>
                  </a:cubicBezTo>
                  <a:cubicBezTo>
                    <a:pt x="70" y="5692"/>
                    <a:pt x="110" y="5675"/>
                    <a:pt x="110" y="5636"/>
                  </a:cubicBezTo>
                  <a:lnTo>
                    <a:pt x="110" y="5566"/>
                  </a:lnTo>
                  <a:cubicBezTo>
                    <a:pt x="110" y="5527"/>
                    <a:pt x="70" y="5510"/>
                    <a:pt x="53" y="5510"/>
                  </a:cubicBezTo>
                  <a:close/>
                  <a:moveTo>
                    <a:pt x="53" y="5801"/>
                  </a:moveTo>
                  <a:cubicBezTo>
                    <a:pt x="18" y="5801"/>
                    <a:pt x="1" y="5819"/>
                    <a:pt x="1" y="5853"/>
                  </a:cubicBezTo>
                  <a:lnTo>
                    <a:pt x="1" y="5927"/>
                  </a:lnTo>
                  <a:cubicBezTo>
                    <a:pt x="1" y="5962"/>
                    <a:pt x="18" y="5984"/>
                    <a:pt x="53" y="5984"/>
                  </a:cubicBezTo>
                  <a:cubicBezTo>
                    <a:pt x="70" y="5984"/>
                    <a:pt x="110" y="5962"/>
                    <a:pt x="110" y="5927"/>
                  </a:cubicBezTo>
                  <a:lnTo>
                    <a:pt x="110" y="5853"/>
                  </a:lnTo>
                  <a:cubicBezTo>
                    <a:pt x="110" y="5819"/>
                    <a:pt x="70" y="5801"/>
                    <a:pt x="53" y="5801"/>
                  </a:cubicBezTo>
                  <a:close/>
                  <a:moveTo>
                    <a:pt x="53" y="6093"/>
                  </a:moveTo>
                  <a:cubicBezTo>
                    <a:pt x="18" y="6093"/>
                    <a:pt x="1" y="6110"/>
                    <a:pt x="1" y="6145"/>
                  </a:cubicBezTo>
                  <a:lnTo>
                    <a:pt x="1" y="6219"/>
                  </a:lnTo>
                  <a:cubicBezTo>
                    <a:pt x="1" y="6254"/>
                    <a:pt x="18" y="6271"/>
                    <a:pt x="53" y="6271"/>
                  </a:cubicBezTo>
                  <a:cubicBezTo>
                    <a:pt x="70" y="6271"/>
                    <a:pt x="110" y="6254"/>
                    <a:pt x="110" y="6219"/>
                  </a:cubicBezTo>
                  <a:lnTo>
                    <a:pt x="110" y="6145"/>
                  </a:lnTo>
                  <a:cubicBezTo>
                    <a:pt x="110" y="6110"/>
                    <a:pt x="70" y="6093"/>
                    <a:pt x="53" y="6093"/>
                  </a:cubicBezTo>
                  <a:close/>
                  <a:moveTo>
                    <a:pt x="53" y="6380"/>
                  </a:moveTo>
                  <a:cubicBezTo>
                    <a:pt x="18" y="6380"/>
                    <a:pt x="1" y="6397"/>
                    <a:pt x="1" y="6436"/>
                  </a:cubicBezTo>
                  <a:lnTo>
                    <a:pt x="1" y="6506"/>
                  </a:lnTo>
                  <a:cubicBezTo>
                    <a:pt x="1" y="6545"/>
                    <a:pt x="18" y="6563"/>
                    <a:pt x="53" y="6563"/>
                  </a:cubicBezTo>
                  <a:cubicBezTo>
                    <a:pt x="70" y="6563"/>
                    <a:pt x="110" y="6545"/>
                    <a:pt x="110" y="6506"/>
                  </a:cubicBezTo>
                  <a:lnTo>
                    <a:pt x="110" y="6436"/>
                  </a:lnTo>
                  <a:cubicBezTo>
                    <a:pt x="110" y="6397"/>
                    <a:pt x="70" y="6380"/>
                    <a:pt x="53" y="6380"/>
                  </a:cubicBezTo>
                  <a:close/>
                  <a:moveTo>
                    <a:pt x="53" y="6671"/>
                  </a:moveTo>
                  <a:cubicBezTo>
                    <a:pt x="18" y="6671"/>
                    <a:pt x="1" y="6689"/>
                    <a:pt x="1" y="6724"/>
                  </a:cubicBezTo>
                  <a:lnTo>
                    <a:pt x="1" y="6798"/>
                  </a:lnTo>
                  <a:cubicBezTo>
                    <a:pt x="1" y="6832"/>
                    <a:pt x="18" y="6854"/>
                    <a:pt x="53" y="6854"/>
                  </a:cubicBezTo>
                  <a:cubicBezTo>
                    <a:pt x="70" y="6854"/>
                    <a:pt x="110" y="6832"/>
                    <a:pt x="110" y="6798"/>
                  </a:cubicBezTo>
                  <a:lnTo>
                    <a:pt x="110" y="6724"/>
                  </a:lnTo>
                  <a:cubicBezTo>
                    <a:pt x="110" y="6689"/>
                    <a:pt x="70" y="6671"/>
                    <a:pt x="53" y="6671"/>
                  </a:cubicBezTo>
                  <a:close/>
                  <a:moveTo>
                    <a:pt x="53" y="6963"/>
                  </a:moveTo>
                  <a:cubicBezTo>
                    <a:pt x="18" y="6963"/>
                    <a:pt x="1" y="6980"/>
                    <a:pt x="1" y="7015"/>
                  </a:cubicBezTo>
                  <a:lnTo>
                    <a:pt x="1" y="7089"/>
                  </a:lnTo>
                  <a:cubicBezTo>
                    <a:pt x="1" y="7124"/>
                    <a:pt x="18" y="7141"/>
                    <a:pt x="53" y="7141"/>
                  </a:cubicBezTo>
                  <a:cubicBezTo>
                    <a:pt x="70" y="7141"/>
                    <a:pt x="110" y="7124"/>
                    <a:pt x="110" y="7089"/>
                  </a:cubicBezTo>
                  <a:lnTo>
                    <a:pt x="110" y="7015"/>
                  </a:lnTo>
                  <a:cubicBezTo>
                    <a:pt x="110" y="6980"/>
                    <a:pt x="70" y="6963"/>
                    <a:pt x="53" y="6963"/>
                  </a:cubicBezTo>
                  <a:close/>
                  <a:moveTo>
                    <a:pt x="53" y="7250"/>
                  </a:moveTo>
                  <a:cubicBezTo>
                    <a:pt x="18" y="7250"/>
                    <a:pt x="1" y="7268"/>
                    <a:pt x="1" y="7307"/>
                  </a:cubicBezTo>
                  <a:lnTo>
                    <a:pt x="1" y="7376"/>
                  </a:lnTo>
                  <a:cubicBezTo>
                    <a:pt x="1" y="7416"/>
                    <a:pt x="18" y="7433"/>
                    <a:pt x="53" y="7433"/>
                  </a:cubicBezTo>
                  <a:cubicBezTo>
                    <a:pt x="70" y="7433"/>
                    <a:pt x="110" y="7416"/>
                    <a:pt x="110" y="7376"/>
                  </a:cubicBezTo>
                  <a:lnTo>
                    <a:pt x="110" y="7307"/>
                  </a:lnTo>
                  <a:cubicBezTo>
                    <a:pt x="110" y="7268"/>
                    <a:pt x="70" y="7250"/>
                    <a:pt x="53" y="7250"/>
                  </a:cubicBezTo>
                  <a:close/>
                  <a:moveTo>
                    <a:pt x="53" y="7542"/>
                  </a:moveTo>
                  <a:cubicBezTo>
                    <a:pt x="18" y="7542"/>
                    <a:pt x="1" y="7559"/>
                    <a:pt x="1" y="7594"/>
                  </a:cubicBezTo>
                  <a:lnTo>
                    <a:pt x="1" y="7668"/>
                  </a:lnTo>
                  <a:cubicBezTo>
                    <a:pt x="1" y="7703"/>
                    <a:pt x="18" y="7724"/>
                    <a:pt x="53" y="7724"/>
                  </a:cubicBezTo>
                  <a:cubicBezTo>
                    <a:pt x="70" y="7724"/>
                    <a:pt x="110" y="7703"/>
                    <a:pt x="110" y="7668"/>
                  </a:cubicBezTo>
                  <a:lnTo>
                    <a:pt x="110" y="7594"/>
                  </a:lnTo>
                  <a:cubicBezTo>
                    <a:pt x="110" y="7559"/>
                    <a:pt x="70" y="7542"/>
                    <a:pt x="53" y="7542"/>
                  </a:cubicBezTo>
                  <a:close/>
                  <a:moveTo>
                    <a:pt x="53" y="7833"/>
                  </a:moveTo>
                  <a:cubicBezTo>
                    <a:pt x="18" y="7833"/>
                    <a:pt x="1" y="7851"/>
                    <a:pt x="1" y="7885"/>
                  </a:cubicBezTo>
                  <a:lnTo>
                    <a:pt x="1" y="7959"/>
                  </a:lnTo>
                  <a:cubicBezTo>
                    <a:pt x="1" y="7994"/>
                    <a:pt x="18" y="8012"/>
                    <a:pt x="53" y="8012"/>
                  </a:cubicBezTo>
                  <a:cubicBezTo>
                    <a:pt x="70" y="8012"/>
                    <a:pt x="110" y="7994"/>
                    <a:pt x="110" y="7959"/>
                  </a:cubicBezTo>
                  <a:lnTo>
                    <a:pt x="110" y="7885"/>
                  </a:lnTo>
                  <a:cubicBezTo>
                    <a:pt x="110" y="7851"/>
                    <a:pt x="70" y="7833"/>
                    <a:pt x="53" y="7833"/>
                  </a:cubicBezTo>
                  <a:close/>
                  <a:moveTo>
                    <a:pt x="53" y="8120"/>
                  </a:moveTo>
                  <a:cubicBezTo>
                    <a:pt x="18" y="8120"/>
                    <a:pt x="1" y="8138"/>
                    <a:pt x="1" y="8177"/>
                  </a:cubicBezTo>
                  <a:lnTo>
                    <a:pt x="1" y="8247"/>
                  </a:lnTo>
                  <a:cubicBezTo>
                    <a:pt x="1" y="8286"/>
                    <a:pt x="18" y="8303"/>
                    <a:pt x="53" y="8303"/>
                  </a:cubicBezTo>
                  <a:cubicBezTo>
                    <a:pt x="70" y="8303"/>
                    <a:pt x="110" y="8286"/>
                    <a:pt x="110" y="8247"/>
                  </a:cubicBezTo>
                  <a:lnTo>
                    <a:pt x="110" y="8177"/>
                  </a:lnTo>
                  <a:cubicBezTo>
                    <a:pt x="110" y="8138"/>
                    <a:pt x="70" y="8120"/>
                    <a:pt x="53" y="8120"/>
                  </a:cubicBezTo>
                  <a:close/>
                  <a:moveTo>
                    <a:pt x="53" y="8412"/>
                  </a:moveTo>
                  <a:cubicBezTo>
                    <a:pt x="18" y="8412"/>
                    <a:pt x="1" y="8429"/>
                    <a:pt x="1" y="8464"/>
                  </a:cubicBezTo>
                  <a:lnTo>
                    <a:pt x="1" y="8538"/>
                  </a:lnTo>
                  <a:cubicBezTo>
                    <a:pt x="1" y="8573"/>
                    <a:pt x="18" y="8595"/>
                    <a:pt x="53" y="8595"/>
                  </a:cubicBezTo>
                  <a:cubicBezTo>
                    <a:pt x="70" y="8595"/>
                    <a:pt x="110" y="8573"/>
                    <a:pt x="110" y="8538"/>
                  </a:cubicBezTo>
                  <a:lnTo>
                    <a:pt x="110" y="8464"/>
                  </a:lnTo>
                  <a:cubicBezTo>
                    <a:pt x="110" y="8429"/>
                    <a:pt x="70" y="8412"/>
                    <a:pt x="53" y="8412"/>
                  </a:cubicBezTo>
                  <a:close/>
                  <a:moveTo>
                    <a:pt x="53" y="8703"/>
                  </a:moveTo>
                  <a:cubicBezTo>
                    <a:pt x="18" y="8703"/>
                    <a:pt x="1" y="8721"/>
                    <a:pt x="1" y="8756"/>
                  </a:cubicBezTo>
                  <a:lnTo>
                    <a:pt x="1" y="8830"/>
                  </a:lnTo>
                  <a:cubicBezTo>
                    <a:pt x="1" y="8864"/>
                    <a:pt x="18" y="8882"/>
                    <a:pt x="53" y="8882"/>
                  </a:cubicBezTo>
                  <a:cubicBezTo>
                    <a:pt x="70" y="8882"/>
                    <a:pt x="110" y="8864"/>
                    <a:pt x="110" y="8830"/>
                  </a:cubicBezTo>
                  <a:lnTo>
                    <a:pt x="110" y="8756"/>
                  </a:lnTo>
                  <a:cubicBezTo>
                    <a:pt x="110" y="8721"/>
                    <a:pt x="70" y="8703"/>
                    <a:pt x="53" y="8703"/>
                  </a:cubicBezTo>
                  <a:close/>
                  <a:moveTo>
                    <a:pt x="53" y="8991"/>
                  </a:moveTo>
                  <a:cubicBezTo>
                    <a:pt x="18" y="8991"/>
                    <a:pt x="1" y="9008"/>
                    <a:pt x="1" y="9047"/>
                  </a:cubicBezTo>
                  <a:lnTo>
                    <a:pt x="1" y="9117"/>
                  </a:lnTo>
                  <a:cubicBezTo>
                    <a:pt x="1" y="9156"/>
                    <a:pt x="18" y="9173"/>
                    <a:pt x="53" y="9173"/>
                  </a:cubicBezTo>
                  <a:cubicBezTo>
                    <a:pt x="70" y="9173"/>
                    <a:pt x="110" y="9156"/>
                    <a:pt x="110" y="9117"/>
                  </a:cubicBezTo>
                  <a:lnTo>
                    <a:pt x="110" y="9047"/>
                  </a:lnTo>
                  <a:cubicBezTo>
                    <a:pt x="110" y="9008"/>
                    <a:pt x="70" y="8991"/>
                    <a:pt x="53" y="8991"/>
                  </a:cubicBezTo>
                  <a:close/>
                  <a:moveTo>
                    <a:pt x="53" y="9282"/>
                  </a:moveTo>
                  <a:cubicBezTo>
                    <a:pt x="18" y="9282"/>
                    <a:pt x="1" y="9300"/>
                    <a:pt x="1" y="9334"/>
                  </a:cubicBezTo>
                  <a:lnTo>
                    <a:pt x="1" y="9408"/>
                  </a:lnTo>
                  <a:cubicBezTo>
                    <a:pt x="1" y="9443"/>
                    <a:pt x="18" y="9465"/>
                    <a:pt x="53" y="9465"/>
                  </a:cubicBezTo>
                  <a:cubicBezTo>
                    <a:pt x="70" y="9465"/>
                    <a:pt x="110" y="9443"/>
                    <a:pt x="110" y="9408"/>
                  </a:cubicBezTo>
                  <a:lnTo>
                    <a:pt x="110" y="9334"/>
                  </a:lnTo>
                  <a:cubicBezTo>
                    <a:pt x="110" y="9300"/>
                    <a:pt x="70" y="9282"/>
                    <a:pt x="53" y="9282"/>
                  </a:cubicBezTo>
                  <a:close/>
                  <a:moveTo>
                    <a:pt x="53" y="9574"/>
                  </a:moveTo>
                  <a:cubicBezTo>
                    <a:pt x="18" y="9574"/>
                    <a:pt x="1" y="9591"/>
                    <a:pt x="1" y="9626"/>
                  </a:cubicBezTo>
                  <a:lnTo>
                    <a:pt x="1" y="9700"/>
                  </a:lnTo>
                  <a:cubicBezTo>
                    <a:pt x="1" y="9735"/>
                    <a:pt x="18" y="9752"/>
                    <a:pt x="53" y="9752"/>
                  </a:cubicBezTo>
                  <a:cubicBezTo>
                    <a:pt x="70" y="9752"/>
                    <a:pt x="110" y="9735"/>
                    <a:pt x="110" y="9700"/>
                  </a:cubicBezTo>
                  <a:lnTo>
                    <a:pt x="110" y="9626"/>
                  </a:lnTo>
                  <a:cubicBezTo>
                    <a:pt x="110" y="9591"/>
                    <a:pt x="70" y="9574"/>
                    <a:pt x="53" y="9574"/>
                  </a:cubicBezTo>
                  <a:close/>
                  <a:moveTo>
                    <a:pt x="53" y="9861"/>
                  </a:moveTo>
                  <a:cubicBezTo>
                    <a:pt x="18" y="9861"/>
                    <a:pt x="1" y="9878"/>
                    <a:pt x="1" y="9918"/>
                  </a:cubicBezTo>
                  <a:lnTo>
                    <a:pt x="1" y="9987"/>
                  </a:lnTo>
                  <a:cubicBezTo>
                    <a:pt x="1" y="10026"/>
                    <a:pt x="18" y="10044"/>
                    <a:pt x="53" y="10044"/>
                  </a:cubicBezTo>
                  <a:cubicBezTo>
                    <a:pt x="70" y="10044"/>
                    <a:pt x="110" y="10026"/>
                    <a:pt x="110" y="9987"/>
                  </a:cubicBezTo>
                  <a:lnTo>
                    <a:pt x="110" y="9918"/>
                  </a:lnTo>
                  <a:cubicBezTo>
                    <a:pt x="110" y="9878"/>
                    <a:pt x="70" y="9861"/>
                    <a:pt x="53" y="9861"/>
                  </a:cubicBezTo>
                  <a:close/>
                  <a:moveTo>
                    <a:pt x="53" y="10152"/>
                  </a:moveTo>
                  <a:cubicBezTo>
                    <a:pt x="18" y="10152"/>
                    <a:pt x="1" y="10170"/>
                    <a:pt x="1" y="10205"/>
                  </a:cubicBezTo>
                  <a:lnTo>
                    <a:pt x="1" y="10279"/>
                  </a:lnTo>
                  <a:cubicBezTo>
                    <a:pt x="1" y="10313"/>
                    <a:pt x="18" y="10335"/>
                    <a:pt x="53" y="10335"/>
                  </a:cubicBezTo>
                  <a:cubicBezTo>
                    <a:pt x="70" y="10335"/>
                    <a:pt x="110" y="10313"/>
                    <a:pt x="110" y="10279"/>
                  </a:cubicBezTo>
                  <a:lnTo>
                    <a:pt x="110" y="10205"/>
                  </a:lnTo>
                  <a:cubicBezTo>
                    <a:pt x="110" y="10170"/>
                    <a:pt x="70" y="10152"/>
                    <a:pt x="53" y="10152"/>
                  </a:cubicBezTo>
                  <a:close/>
                  <a:moveTo>
                    <a:pt x="53" y="10444"/>
                  </a:moveTo>
                  <a:cubicBezTo>
                    <a:pt x="18" y="10444"/>
                    <a:pt x="1" y="10461"/>
                    <a:pt x="1" y="10496"/>
                  </a:cubicBezTo>
                  <a:lnTo>
                    <a:pt x="1" y="10570"/>
                  </a:lnTo>
                  <a:cubicBezTo>
                    <a:pt x="1" y="10605"/>
                    <a:pt x="18" y="10622"/>
                    <a:pt x="53" y="10622"/>
                  </a:cubicBezTo>
                  <a:cubicBezTo>
                    <a:pt x="70" y="10622"/>
                    <a:pt x="110" y="10605"/>
                    <a:pt x="110" y="10570"/>
                  </a:cubicBezTo>
                  <a:lnTo>
                    <a:pt x="110" y="10496"/>
                  </a:lnTo>
                  <a:cubicBezTo>
                    <a:pt x="110" y="10461"/>
                    <a:pt x="70" y="10444"/>
                    <a:pt x="53" y="10444"/>
                  </a:cubicBezTo>
                  <a:close/>
                  <a:moveTo>
                    <a:pt x="53" y="10731"/>
                  </a:moveTo>
                  <a:cubicBezTo>
                    <a:pt x="18" y="10731"/>
                    <a:pt x="1" y="10749"/>
                    <a:pt x="1" y="10788"/>
                  </a:cubicBezTo>
                  <a:lnTo>
                    <a:pt x="1" y="10857"/>
                  </a:lnTo>
                  <a:cubicBezTo>
                    <a:pt x="1" y="10897"/>
                    <a:pt x="18" y="10914"/>
                    <a:pt x="53" y="10914"/>
                  </a:cubicBezTo>
                  <a:cubicBezTo>
                    <a:pt x="70" y="10914"/>
                    <a:pt x="110" y="10897"/>
                    <a:pt x="110" y="10857"/>
                  </a:cubicBezTo>
                  <a:lnTo>
                    <a:pt x="110" y="10788"/>
                  </a:lnTo>
                  <a:cubicBezTo>
                    <a:pt x="110" y="10749"/>
                    <a:pt x="70" y="10731"/>
                    <a:pt x="53" y="10731"/>
                  </a:cubicBezTo>
                  <a:close/>
                  <a:moveTo>
                    <a:pt x="53" y="11023"/>
                  </a:moveTo>
                  <a:cubicBezTo>
                    <a:pt x="18" y="11023"/>
                    <a:pt x="1" y="11040"/>
                    <a:pt x="1" y="11075"/>
                  </a:cubicBezTo>
                  <a:lnTo>
                    <a:pt x="1" y="11149"/>
                  </a:lnTo>
                  <a:cubicBezTo>
                    <a:pt x="1" y="11184"/>
                    <a:pt x="18" y="11205"/>
                    <a:pt x="53" y="11205"/>
                  </a:cubicBezTo>
                  <a:cubicBezTo>
                    <a:pt x="70" y="11205"/>
                    <a:pt x="110" y="11184"/>
                    <a:pt x="110" y="11149"/>
                  </a:cubicBezTo>
                  <a:lnTo>
                    <a:pt x="110" y="11075"/>
                  </a:lnTo>
                  <a:cubicBezTo>
                    <a:pt x="110" y="11040"/>
                    <a:pt x="70" y="11023"/>
                    <a:pt x="53" y="11023"/>
                  </a:cubicBezTo>
                  <a:close/>
                  <a:moveTo>
                    <a:pt x="53" y="11314"/>
                  </a:moveTo>
                  <a:cubicBezTo>
                    <a:pt x="18" y="11314"/>
                    <a:pt x="1" y="11332"/>
                    <a:pt x="1" y="11366"/>
                  </a:cubicBezTo>
                  <a:lnTo>
                    <a:pt x="1" y="11440"/>
                  </a:lnTo>
                  <a:cubicBezTo>
                    <a:pt x="1" y="11475"/>
                    <a:pt x="18" y="11493"/>
                    <a:pt x="53" y="11493"/>
                  </a:cubicBezTo>
                  <a:cubicBezTo>
                    <a:pt x="70" y="11493"/>
                    <a:pt x="110" y="11475"/>
                    <a:pt x="110" y="11440"/>
                  </a:cubicBezTo>
                  <a:lnTo>
                    <a:pt x="110" y="11366"/>
                  </a:lnTo>
                  <a:cubicBezTo>
                    <a:pt x="110" y="11332"/>
                    <a:pt x="70" y="11314"/>
                    <a:pt x="53" y="11314"/>
                  </a:cubicBezTo>
                  <a:close/>
                  <a:moveTo>
                    <a:pt x="53" y="11601"/>
                  </a:moveTo>
                  <a:cubicBezTo>
                    <a:pt x="18" y="11601"/>
                    <a:pt x="1" y="11619"/>
                    <a:pt x="1" y="11658"/>
                  </a:cubicBezTo>
                  <a:lnTo>
                    <a:pt x="1" y="11728"/>
                  </a:lnTo>
                  <a:cubicBezTo>
                    <a:pt x="1" y="11767"/>
                    <a:pt x="18" y="11784"/>
                    <a:pt x="53" y="11784"/>
                  </a:cubicBezTo>
                  <a:cubicBezTo>
                    <a:pt x="70" y="11784"/>
                    <a:pt x="110" y="11767"/>
                    <a:pt x="110" y="11728"/>
                  </a:cubicBezTo>
                  <a:lnTo>
                    <a:pt x="110" y="11658"/>
                  </a:lnTo>
                  <a:cubicBezTo>
                    <a:pt x="110" y="11619"/>
                    <a:pt x="70" y="11601"/>
                    <a:pt x="53" y="11601"/>
                  </a:cubicBezTo>
                  <a:close/>
                  <a:moveTo>
                    <a:pt x="53" y="11893"/>
                  </a:moveTo>
                  <a:cubicBezTo>
                    <a:pt x="18" y="11893"/>
                    <a:pt x="1" y="11910"/>
                    <a:pt x="1" y="11945"/>
                  </a:cubicBezTo>
                  <a:lnTo>
                    <a:pt x="1" y="12019"/>
                  </a:lnTo>
                  <a:cubicBezTo>
                    <a:pt x="1" y="12054"/>
                    <a:pt x="18" y="12076"/>
                    <a:pt x="53" y="12076"/>
                  </a:cubicBezTo>
                  <a:cubicBezTo>
                    <a:pt x="70" y="12076"/>
                    <a:pt x="110" y="12054"/>
                    <a:pt x="110" y="12019"/>
                  </a:cubicBezTo>
                  <a:lnTo>
                    <a:pt x="110" y="11945"/>
                  </a:lnTo>
                  <a:cubicBezTo>
                    <a:pt x="110" y="11910"/>
                    <a:pt x="70" y="11893"/>
                    <a:pt x="53" y="11893"/>
                  </a:cubicBezTo>
                  <a:close/>
                  <a:moveTo>
                    <a:pt x="53" y="12185"/>
                  </a:moveTo>
                  <a:cubicBezTo>
                    <a:pt x="18" y="12185"/>
                    <a:pt x="1" y="12202"/>
                    <a:pt x="1" y="12237"/>
                  </a:cubicBezTo>
                  <a:lnTo>
                    <a:pt x="1" y="12311"/>
                  </a:lnTo>
                  <a:cubicBezTo>
                    <a:pt x="1" y="12346"/>
                    <a:pt x="18" y="12363"/>
                    <a:pt x="53" y="12363"/>
                  </a:cubicBezTo>
                  <a:cubicBezTo>
                    <a:pt x="70" y="12363"/>
                    <a:pt x="110" y="12346"/>
                    <a:pt x="110" y="12311"/>
                  </a:cubicBezTo>
                  <a:lnTo>
                    <a:pt x="110" y="12237"/>
                  </a:lnTo>
                  <a:cubicBezTo>
                    <a:pt x="110" y="12202"/>
                    <a:pt x="70" y="12185"/>
                    <a:pt x="53" y="12185"/>
                  </a:cubicBezTo>
                  <a:close/>
                  <a:moveTo>
                    <a:pt x="53" y="12472"/>
                  </a:moveTo>
                  <a:cubicBezTo>
                    <a:pt x="18" y="12472"/>
                    <a:pt x="1" y="12489"/>
                    <a:pt x="1" y="12528"/>
                  </a:cubicBezTo>
                  <a:lnTo>
                    <a:pt x="1" y="12598"/>
                  </a:lnTo>
                  <a:cubicBezTo>
                    <a:pt x="1" y="12637"/>
                    <a:pt x="18" y="12654"/>
                    <a:pt x="53" y="12654"/>
                  </a:cubicBezTo>
                  <a:cubicBezTo>
                    <a:pt x="70" y="12654"/>
                    <a:pt x="110" y="12637"/>
                    <a:pt x="110" y="12598"/>
                  </a:cubicBezTo>
                  <a:lnTo>
                    <a:pt x="110" y="12528"/>
                  </a:lnTo>
                  <a:cubicBezTo>
                    <a:pt x="110" y="12489"/>
                    <a:pt x="70" y="12472"/>
                    <a:pt x="53" y="12472"/>
                  </a:cubicBezTo>
                  <a:close/>
                  <a:moveTo>
                    <a:pt x="53" y="12763"/>
                  </a:moveTo>
                  <a:cubicBezTo>
                    <a:pt x="18" y="12763"/>
                    <a:pt x="1" y="12781"/>
                    <a:pt x="1" y="12815"/>
                  </a:cubicBezTo>
                  <a:lnTo>
                    <a:pt x="1" y="12889"/>
                  </a:lnTo>
                  <a:cubicBezTo>
                    <a:pt x="1" y="12907"/>
                    <a:pt x="18" y="12946"/>
                    <a:pt x="53" y="12946"/>
                  </a:cubicBezTo>
                  <a:cubicBezTo>
                    <a:pt x="70" y="12946"/>
                    <a:pt x="110" y="12907"/>
                    <a:pt x="110" y="12889"/>
                  </a:cubicBezTo>
                  <a:lnTo>
                    <a:pt x="110" y="12815"/>
                  </a:lnTo>
                  <a:cubicBezTo>
                    <a:pt x="110" y="12781"/>
                    <a:pt x="70" y="12763"/>
                    <a:pt x="53" y="1276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3" name="Google Shape;3218;p58">
              <a:extLst>
                <a:ext uri="{FF2B5EF4-FFF2-40B4-BE49-F238E27FC236}">
                  <a16:creationId xmlns:a16="http://schemas.microsoft.com/office/drawing/2014/main" id="{CEF0A773-0192-C669-D835-EA41294DEB74}"/>
                </a:ext>
              </a:extLst>
            </p:cNvPr>
            <p:cNvSpPr/>
            <p:nvPr/>
          </p:nvSpPr>
          <p:spPr>
            <a:xfrm>
              <a:off x="6606367" y="4526"/>
              <a:ext cx="23472" cy="2588327"/>
            </a:xfrm>
            <a:custGeom>
              <a:avLst/>
              <a:gdLst/>
              <a:ahLst/>
              <a:cxnLst/>
              <a:rect l="l" t="t" r="r" b="b"/>
              <a:pathLst>
                <a:path w="109" h="12020" extrusionOk="0">
                  <a:moveTo>
                    <a:pt x="57" y="1"/>
                  </a:moveTo>
                  <a:cubicBezTo>
                    <a:pt x="39" y="1"/>
                    <a:pt x="0" y="36"/>
                    <a:pt x="0" y="53"/>
                  </a:cubicBezTo>
                  <a:lnTo>
                    <a:pt x="0" y="145"/>
                  </a:lnTo>
                  <a:cubicBezTo>
                    <a:pt x="0" y="179"/>
                    <a:pt x="39" y="197"/>
                    <a:pt x="57" y="197"/>
                  </a:cubicBezTo>
                  <a:cubicBezTo>
                    <a:pt x="92" y="197"/>
                    <a:pt x="109" y="179"/>
                    <a:pt x="109" y="145"/>
                  </a:cubicBezTo>
                  <a:lnTo>
                    <a:pt x="109" y="53"/>
                  </a:lnTo>
                  <a:cubicBezTo>
                    <a:pt x="109" y="36"/>
                    <a:pt x="92" y="1"/>
                    <a:pt x="57" y="1"/>
                  </a:cubicBezTo>
                  <a:close/>
                  <a:moveTo>
                    <a:pt x="57" y="288"/>
                  </a:moveTo>
                  <a:cubicBezTo>
                    <a:pt x="39" y="288"/>
                    <a:pt x="0" y="327"/>
                    <a:pt x="0" y="345"/>
                  </a:cubicBezTo>
                  <a:lnTo>
                    <a:pt x="0" y="436"/>
                  </a:lnTo>
                  <a:cubicBezTo>
                    <a:pt x="0" y="471"/>
                    <a:pt x="39" y="488"/>
                    <a:pt x="57" y="488"/>
                  </a:cubicBezTo>
                  <a:cubicBezTo>
                    <a:pt x="92" y="488"/>
                    <a:pt x="109" y="471"/>
                    <a:pt x="109" y="436"/>
                  </a:cubicBezTo>
                  <a:lnTo>
                    <a:pt x="109" y="345"/>
                  </a:lnTo>
                  <a:cubicBezTo>
                    <a:pt x="109" y="327"/>
                    <a:pt x="92" y="288"/>
                    <a:pt x="57" y="288"/>
                  </a:cubicBezTo>
                  <a:close/>
                  <a:moveTo>
                    <a:pt x="57" y="580"/>
                  </a:moveTo>
                  <a:cubicBezTo>
                    <a:pt x="39" y="580"/>
                    <a:pt x="0" y="614"/>
                    <a:pt x="0" y="632"/>
                  </a:cubicBezTo>
                  <a:lnTo>
                    <a:pt x="0" y="723"/>
                  </a:lnTo>
                  <a:cubicBezTo>
                    <a:pt x="0" y="762"/>
                    <a:pt x="39" y="780"/>
                    <a:pt x="57" y="780"/>
                  </a:cubicBezTo>
                  <a:cubicBezTo>
                    <a:pt x="92" y="780"/>
                    <a:pt x="109" y="762"/>
                    <a:pt x="109" y="723"/>
                  </a:cubicBezTo>
                  <a:lnTo>
                    <a:pt x="109" y="632"/>
                  </a:lnTo>
                  <a:cubicBezTo>
                    <a:pt x="109" y="614"/>
                    <a:pt x="92" y="580"/>
                    <a:pt x="57" y="580"/>
                  </a:cubicBezTo>
                  <a:close/>
                  <a:moveTo>
                    <a:pt x="57" y="871"/>
                  </a:moveTo>
                  <a:cubicBezTo>
                    <a:pt x="39" y="871"/>
                    <a:pt x="0" y="906"/>
                    <a:pt x="0" y="923"/>
                  </a:cubicBezTo>
                  <a:lnTo>
                    <a:pt x="0" y="1015"/>
                  </a:lnTo>
                  <a:cubicBezTo>
                    <a:pt x="0" y="1050"/>
                    <a:pt x="39" y="1067"/>
                    <a:pt x="57" y="1067"/>
                  </a:cubicBezTo>
                  <a:cubicBezTo>
                    <a:pt x="92" y="1067"/>
                    <a:pt x="109" y="1050"/>
                    <a:pt x="109" y="1015"/>
                  </a:cubicBezTo>
                  <a:lnTo>
                    <a:pt x="109" y="923"/>
                  </a:lnTo>
                  <a:cubicBezTo>
                    <a:pt x="109" y="906"/>
                    <a:pt x="92" y="871"/>
                    <a:pt x="57" y="871"/>
                  </a:cubicBezTo>
                  <a:close/>
                  <a:moveTo>
                    <a:pt x="57" y="1158"/>
                  </a:moveTo>
                  <a:cubicBezTo>
                    <a:pt x="39" y="1158"/>
                    <a:pt x="0" y="1198"/>
                    <a:pt x="0" y="1215"/>
                  </a:cubicBezTo>
                  <a:lnTo>
                    <a:pt x="0" y="1306"/>
                  </a:lnTo>
                  <a:cubicBezTo>
                    <a:pt x="0" y="1341"/>
                    <a:pt x="39" y="1359"/>
                    <a:pt x="57" y="1359"/>
                  </a:cubicBezTo>
                  <a:cubicBezTo>
                    <a:pt x="92" y="1359"/>
                    <a:pt x="109" y="1341"/>
                    <a:pt x="109" y="1306"/>
                  </a:cubicBezTo>
                  <a:lnTo>
                    <a:pt x="109" y="1215"/>
                  </a:lnTo>
                  <a:cubicBezTo>
                    <a:pt x="109" y="1198"/>
                    <a:pt x="92" y="1158"/>
                    <a:pt x="57" y="1158"/>
                  </a:cubicBezTo>
                  <a:close/>
                  <a:moveTo>
                    <a:pt x="57" y="1450"/>
                  </a:moveTo>
                  <a:cubicBezTo>
                    <a:pt x="39" y="1450"/>
                    <a:pt x="0" y="1485"/>
                    <a:pt x="0" y="1502"/>
                  </a:cubicBezTo>
                  <a:lnTo>
                    <a:pt x="0" y="1593"/>
                  </a:lnTo>
                  <a:cubicBezTo>
                    <a:pt x="0" y="1633"/>
                    <a:pt x="39" y="1650"/>
                    <a:pt x="57" y="1650"/>
                  </a:cubicBezTo>
                  <a:cubicBezTo>
                    <a:pt x="92" y="1650"/>
                    <a:pt x="109" y="1633"/>
                    <a:pt x="109" y="1593"/>
                  </a:cubicBezTo>
                  <a:lnTo>
                    <a:pt x="109" y="1502"/>
                  </a:lnTo>
                  <a:cubicBezTo>
                    <a:pt x="109" y="1485"/>
                    <a:pt x="92" y="1450"/>
                    <a:pt x="57" y="1450"/>
                  </a:cubicBezTo>
                  <a:close/>
                  <a:moveTo>
                    <a:pt x="57" y="1741"/>
                  </a:moveTo>
                  <a:cubicBezTo>
                    <a:pt x="39" y="1741"/>
                    <a:pt x="0" y="1776"/>
                    <a:pt x="0" y="1794"/>
                  </a:cubicBezTo>
                  <a:lnTo>
                    <a:pt x="0" y="1885"/>
                  </a:lnTo>
                  <a:cubicBezTo>
                    <a:pt x="0" y="1920"/>
                    <a:pt x="39" y="1937"/>
                    <a:pt x="57" y="1937"/>
                  </a:cubicBezTo>
                  <a:cubicBezTo>
                    <a:pt x="92" y="1937"/>
                    <a:pt x="109" y="1920"/>
                    <a:pt x="109" y="1885"/>
                  </a:cubicBezTo>
                  <a:lnTo>
                    <a:pt x="109" y="1794"/>
                  </a:lnTo>
                  <a:cubicBezTo>
                    <a:pt x="109" y="1776"/>
                    <a:pt x="92" y="1741"/>
                    <a:pt x="57" y="1741"/>
                  </a:cubicBezTo>
                  <a:close/>
                  <a:moveTo>
                    <a:pt x="57" y="2029"/>
                  </a:moveTo>
                  <a:cubicBezTo>
                    <a:pt x="39" y="2029"/>
                    <a:pt x="0" y="2068"/>
                    <a:pt x="0" y="2085"/>
                  </a:cubicBezTo>
                  <a:lnTo>
                    <a:pt x="0" y="2177"/>
                  </a:lnTo>
                  <a:cubicBezTo>
                    <a:pt x="0" y="2211"/>
                    <a:pt x="39" y="2229"/>
                    <a:pt x="57" y="2229"/>
                  </a:cubicBezTo>
                  <a:cubicBezTo>
                    <a:pt x="92" y="2229"/>
                    <a:pt x="109" y="2211"/>
                    <a:pt x="109" y="2177"/>
                  </a:cubicBezTo>
                  <a:lnTo>
                    <a:pt x="109" y="2085"/>
                  </a:lnTo>
                  <a:cubicBezTo>
                    <a:pt x="109" y="2068"/>
                    <a:pt x="92" y="2029"/>
                    <a:pt x="57" y="2029"/>
                  </a:cubicBezTo>
                  <a:close/>
                  <a:moveTo>
                    <a:pt x="57" y="2320"/>
                  </a:moveTo>
                  <a:cubicBezTo>
                    <a:pt x="39" y="2320"/>
                    <a:pt x="0" y="2355"/>
                    <a:pt x="0" y="2372"/>
                  </a:cubicBezTo>
                  <a:lnTo>
                    <a:pt x="0" y="2464"/>
                  </a:lnTo>
                  <a:cubicBezTo>
                    <a:pt x="0" y="2503"/>
                    <a:pt x="39" y="2520"/>
                    <a:pt x="57" y="2520"/>
                  </a:cubicBezTo>
                  <a:cubicBezTo>
                    <a:pt x="92" y="2520"/>
                    <a:pt x="109" y="2503"/>
                    <a:pt x="109" y="2464"/>
                  </a:cubicBezTo>
                  <a:lnTo>
                    <a:pt x="109" y="2372"/>
                  </a:lnTo>
                  <a:cubicBezTo>
                    <a:pt x="109" y="2355"/>
                    <a:pt x="92" y="2320"/>
                    <a:pt x="57" y="2320"/>
                  </a:cubicBezTo>
                  <a:close/>
                  <a:moveTo>
                    <a:pt x="57" y="2612"/>
                  </a:moveTo>
                  <a:cubicBezTo>
                    <a:pt x="39" y="2612"/>
                    <a:pt x="0" y="2647"/>
                    <a:pt x="0" y="2664"/>
                  </a:cubicBezTo>
                  <a:lnTo>
                    <a:pt x="0" y="2755"/>
                  </a:lnTo>
                  <a:cubicBezTo>
                    <a:pt x="0" y="2790"/>
                    <a:pt x="39" y="2808"/>
                    <a:pt x="57" y="2808"/>
                  </a:cubicBezTo>
                  <a:cubicBezTo>
                    <a:pt x="92" y="2808"/>
                    <a:pt x="109" y="2790"/>
                    <a:pt x="109" y="2755"/>
                  </a:cubicBezTo>
                  <a:lnTo>
                    <a:pt x="109" y="2664"/>
                  </a:lnTo>
                  <a:cubicBezTo>
                    <a:pt x="109" y="2647"/>
                    <a:pt x="92" y="2612"/>
                    <a:pt x="57" y="2612"/>
                  </a:cubicBezTo>
                  <a:close/>
                  <a:moveTo>
                    <a:pt x="57" y="2899"/>
                  </a:moveTo>
                  <a:cubicBezTo>
                    <a:pt x="39" y="2899"/>
                    <a:pt x="0" y="2938"/>
                    <a:pt x="0" y="2955"/>
                  </a:cubicBezTo>
                  <a:lnTo>
                    <a:pt x="0" y="3047"/>
                  </a:lnTo>
                  <a:cubicBezTo>
                    <a:pt x="0" y="3082"/>
                    <a:pt x="39" y="3099"/>
                    <a:pt x="57" y="3099"/>
                  </a:cubicBezTo>
                  <a:cubicBezTo>
                    <a:pt x="92" y="3099"/>
                    <a:pt x="109" y="3082"/>
                    <a:pt x="109" y="3047"/>
                  </a:cubicBezTo>
                  <a:lnTo>
                    <a:pt x="109" y="2955"/>
                  </a:lnTo>
                  <a:cubicBezTo>
                    <a:pt x="109" y="2938"/>
                    <a:pt x="92" y="2899"/>
                    <a:pt x="57" y="2899"/>
                  </a:cubicBezTo>
                  <a:close/>
                  <a:moveTo>
                    <a:pt x="57" y="3190"/>
                  </a:moveTo>
                  <a:cubicBezTo>
                    <a:pt x="39" y="3190"/>
                    <a:pt x="0" y="3225"/>
                    <a:pt x="0" y="3243"/>
                  </a:cubicBezTo>
                  <a:lnTo>
                    <a:pt x="0" y="3334"/>
                  </a:lnTo>
                  <a:cubicBezTo>
                    <a:pt x="0" y="3373"/>
                    <a:pt x="39" y="3391"/>
                    <a:pt x="57" y="3391"/>
                  </a:cubicBezTo>
                  <a:cubicBezTo>
                    <a:pt x="92" y="3391"/>
                    <a:pt x="109" y="3373"/>
                    <a:pt x="109" y="3334"/>
                  </a:cubicBezTo>
                  <a:lnTo>
                    <a:pt x="109" y="3243"/>
                  </a:lnTo>
                  <a:cubicBezTo>
                    <a:pt x="109" y="3225"/>
                    <a:pt x="92" y="3190"/>
                    <a:pt x="57" y="3190"/>
                  </a:cubicBezTo>
                  <a:close/>
                  <a:moveTo>
                    <a:pt x="57" y="3482"/>
                  </a:moveTo>
                  <a:cubicBezTo>
                    <a:pt x="39" y="3482"/>
                    <a:pt x="0" y="3517"/>
                    <a:pt x="0" y="3534"/>
                  </a:cubicBezTo>
                  <a:lnTo>
                    <a:pt x="0" y="3626"/>
                  </a:lnTo>
                  <a:cubicBezTo>
                    <a:pt x="0" y="3660"/>
                    <a:pt x="39" y="3678"/>
                    <a:pt x="57" y="3678"/>
                  </a:cubicBezTo>
                  <a:cubicBezTo>
                    <a:pt x="92" y="3678"/>
                    <a:pt x="109" y="3660"/>
                    <a:pt x="109" y="3626"/>
                  </a:cubicBezTo>
                  <a:lnTo>
                    <a:pt x="109" y="3534"/>
                  </a:lnTo>
                  <a:cubicBezTo>
                    <a:pt x="109" y="3517"/>
                    <a:pt x="92" y="3482"/>
                    <a:pt x="57" y="3482"/>
                  </a:cubicBezTo>
                  <a:close/>
                  <a:moveTo>
                    <a:pt x="57" y="3769"/>
                  </a:moveTo>
                  <a:cubicBezTo>
                    <a:pt x="39" y="3769"/>
                    <a:pt x="0" y="3808"/>
                    <a:pt x="0" y="3826"/>
                  </a:cubicBezTo>
                  <a:lnTo>
                    <a:pt x="0" y="3917"/>
                  </a:lnTo>
                  <a:cubicBezTo>
                    <a:pt x="0" y="3952"/>
                    <a:pt x="39" y="3969"/>
                    <a:pt x="57" y="3969"/>
                  </a:cubicBezTo>
                  <a:cubicBezTo>
                    <a:pt x="92" y="3969"/>
                    <a:pt x="109" y="3952"/>
                    <a:pt x="109" y="3917"/>
                  </a:cubicBezTo>
                  <a:lnTo>
                    <a:pt x="109" y="3826"/>
                  </a:lnTo>
                  <a:cubicBezTo>
                    <a:pt x="109" y="3808"/>
                    <a:pt x="92" y="3769"/>
                    <a:pt x="57" y="3769"/>
                  </a:cubicBezTo>
                  <a:close/>
                  <a:moveTo>
                    <a:pt x="57" y="4061"/>
                  </a:moveTo>
                  <a:cubicBezTo>
                    <a:pt x="39" y="4061"/>
                    <a:pt x="0" y="4095"/>
                    <a:pt x="0" y="4113"/>
                  </a:cubicBezTo>
                  <a:lnTo>
                    <a:pt x="0" y="4204"/>
                  </a:lnTo>
                  <a:cubicBezTo>
                    <a:pt x="0" y="4243"/>
                    <a:pt x="39" y="4261"/>
                    <a:pt x="57" y="4261"/>
                  </a:cubicBezTo>
                  <a:cubicBezTo>
                    <a:pt x="92" y="4261"/>
                    <a:pt x="109" y="4243"/>
                    <a:pt x="109" y="4204"/>
                  </a:cubicBezTo>
                  <a:lnTo>
                    <a:pt x="109" y="4113"/>
                  </a:lnTo>
                  <a:cubicBezTo>
                    <a:pt x="109" y="4095"/>
                    <a:pt x="92" y="4061"/>
                    <a:pt x="57" y="4061"/>
                  </a:cubicBezTo>
                  <a:close/>
                  <a:moveTo>
                    <a:pt x="57" y="4352"/>
                  </a:moveTo>
                  <a:cubicBezTo>
                    <a:pt x="39" y="4352"/>
                    <a:pt x="0" y="4387"/>
                    <a:pt x="0" y="4404"/>
                  </a:cubicBezTo>
                  <a:lnTo>
                    <a:pt x="0" y="4496"/>
                  </a:lnTo>
                  <a:cubicBezTo>
                    <a:pt x="0" y="4531"/>
                    <a:pt x="39" y="4548"/>
                    <a:pt x="57" y="4548"/>
                  </a:cubicBezTo>
                  <a:cubicBezTo>
                    <a:pt x="92" y="4548"/>
                    <a:pt x="109" y="4531"/>
                    <a:pt x="109" y="4496"/>
                  </a:cubicBezTo>
                  <a:lnTo>
                    <a:pt x="109" y="4404"/>
                  </a:lnTo>
                  <a:cubicBezTo>
                    <a:pt x="109" y="4387"/>
                    <a:pt x="92" y="4352"/>
                    <a:pt x="57" y="4352"/>
                  </a:cubicBezTo>
                  <a:close/>
                  <a:moveTo>
                    <a:pt x="57" y="4639"/>
                  </a:moveTo>
                  <a:cubicBezTo>
                    <a:pt x="39" y="4639"/>
                    <a:pt x="0" y="4679"/>
                    <a:pt x="0" y="4696"/>
                  </a:cubicBezTo>
                  <a:lnTo>
                    <a:pt x="0" y="4787"/>
                  </a:lnTo>
                  <a:cubicBezTo>
                    <a:pt x="0" y="4822"/>
                    <a:pt x="39" y="4840"/>
                    <a:pt x="57" y="4840"/>
                  </a:cubicBezTo>
                  <a:cubicBezTo>
                    <a:pt x="92" y="4840"/>
                    <a:pt x="109" y="4822"/>
                    <a:pt x="109" y="4787"/>
                  </a:cubicBezTo>
                  <a:lnTo>
                    <a:pt x="109" y="4696"/>
                  </a:lnTo>
                  <a:cubicBezTo>
                    <a:pt x="109" y="4679"/>
                    <a:pt x="92" y="4639"/>
                    <a:pt x="57" y="4639"/>
                  </a:cubicBezTo>
                  <a:close/>
                  <a:moveTo>
                    <a:pt x="57" y="4931"/>
                  </a:moveTo>
                  <a:cubicBezTo>
                    <a:pt x="39" y="4931"/>
                    <a:pt x="0" y="4966"/>
                    <a:pt x="0" y="4983"/>
                  </a:cubicBezTo>
                  <a:lnTo>
                    <a:pt x="0" y="5075"/>
                  </a:lnTo>
                  <a:cubicBezTo>
                    <a:pt x="0" y="5114"/>
                    <a:pt x="39" y="5131"/>
                    <a:pt x="57" y="5131"/>
                  </a:cubicBezTo>
                  <a:cubicBezTo>
                    <a:pt x="92" y="5131"/>
                    <a:pt x="109" y="5114"/>
                    <a:pt x="109" y="5075"/>
                  </a:cubicBezTo>
                  <a:lnTo>
                    <a:pt x="109" y="4983"/>
                  </a:lnTo>
                  <a:cubicBezTo>
                    <a:pt x="109" y="4966"/>
                    <a:pt x="92" y="4931"/>
                    <a:pt x="57" y="4931"/>
                  </a:cubicBezTo>
                  <a:close/>
                  <a:moveTo>
                    <a:pt x="57" y="5222"/>
                  </a:moveTo>
                  <a:cubicBezTo>
                    <a:pt x="39" y="5222"/>
                    <a:pt x="0" y="5257"/>
                    <a:pt x="0" y="5275"/>
                  </a:cubicBezTo>
                  <a:lnTo>
                    <a:pt x="0" y="5366"/>
                  </a:lnTo>
                  <a:cubicBezTo>
                    <a:pt x="0" y="5401"/>
                    <a:pt x="39" y="5418"/>
                    <a:pt x="57" y="5418"/>
                  </a:cubicBezTo>
                  <a:cubicBezTo>
                    <a:pt x="92" y="5418"/>
                    <a:pt x="109" y="5401"/>
                    <a:pt x="109" y="5366"/>
                  </a:cubicBezTo>
                  <a:lnTo>
                    <a:pt x="109" y="5275"/>
                  </a:lnTo>
                  <a:cubicBezTo>
                    <a:pt x="109" y="5257"/>
                    <a:pt x="92" y="5222"/>
                    <a:pt x="57" y="5222"/>
                  </a:cubicBezTo>
                  <a:close/>
                  <a:moveTo>
                    <a:pt x="57" y="5510"/>
                  </a:moveTo>
                  <a:cubicBezTo>
                    <a:pt x="39" y="5510"/>
                    <a:pt x="0" y="5549"/>
                    <a:pt x="0" y="5566"/>
                  </a:cubicBezTo>
                  <a:lnTo>
                    <a:pt x="0" y="5658"/>
                  </a:lnTo>
                  <a:cubicBezTo>
                    <a:pt x="0" y="5692"/>
                    <a:pt x="39" y="5710"/>
                    <a:pt x="57" y="5710"/>
                  </a:cubicBezTo>
                  <a:cubicBezTo>
                    <a:pt x="92" y="5710"/>
                    <a:pt x="109" y="5692"/>
                    <a:pt x="109" y="5658"/>
                  </a:cubicBezTo>
                  <a:lnTo>
                    <a:pt x="109" y="5566"/>
                  </a:lnTo>
                  <a:cubicBezTo>
                    <a:pt x="109" y="5549"/>
                    <a:pt x="92" y="5510"/>
                    <a:pt x="57" y="5510"/>
                  </a:cubicBezTo>
                  <a:close/>
                  <a:moveTo>
                    <a:pt x="57" y="5801"/>
                  </a:moveTo>
                  <a:cubicBezTo>
                    <a:pt x="39" y="5801"/>
                    <a:pt x="0" y="5836"/>
                    <a:pt x="0" y="5853"/>
                  </a:cubicBezTo>
                  <a:lnTo>
                    <a:pt x="0" y="5945"/>
                  </a:lnTo>
                  <a:cubicBezTo>
                    <a:pt x="0" y="5984"/>
                    <a:pt x="39" y="6001"/>
                    <a:pt x="57" y="6001"/>
                  </a:cubicBezTo>
                  <a:cubicBezTo>
                    <a:pt x="92" y="6001"/>
                    <a:pt x="109" y="5984"/>
                    <a:pt x="109" y="5945"/>
                  </a:cubicBezTo>
                  <a:lnTo>
                    <a:pt x="109" y="5853"/>
                  </a:lnTo>
                  <a:cubicBezTo>
                    <a:pt x="109" y="5836"/>
                    <a:pt x="92" y="5801"/>
                    <a:pt x="57" y="5801"/>
                  </a:cubicBezTo>
                  <a:close/>
                  <a:moveTo>
                    <a:pt x="57" y="6093"/>
                  </a:moveTo>
                  <a:cubicBezTo>
                    <a:pt x="39" y="6093"/>
                    <a:pt x="0" y="6128"/>
                    <a:pt x="0" y="6145"/>
                  </a:cubicBezTo>
                  <a:lnTo>
                    <a:pt x="0" y="6236"/>
                  </a:lnTo>
                  <a:cubicBezTo>
                    <a:pt x="0" y="6271"/>
                    <a:pt x="39" y="6289"/>
                    <a:pt x="57" y="6289"/>
                  </a:cubicBezTo>
                  <a:cubicBezTo>
                    <a:pt x="92" y="6289"/>
                    <a:pt x="109" y="6271"/>
                    <a:pt x="109" y="6236"/>
                  </a:cubicBezTo>
                  <a:lnTo>
                    <a:pt x="109" y="6145"/>
                  </a:lnTo>
                  <a:cubicBezTo>
                    <a:pt x="109" y="6128"/>
                    <a:pt x="92" y="6093"/>
                    <a:pt x="57" y="6093"/>
                  </a:cubicBezTo>
                  <a:close/>
                  <a:moveTo>
                    <a:pt x="57" y="6380"/>
                  </a:moveTo>
                  <a:cubicBezTo>
                    <a:pt x="39" y="6380"/>
                    <a:pt x="0" y="6419"/>
                    <a:pt x="0" y="6436"/>
                  </a:cubicBezTo>
                  <a:lnTo>
                    <a:pt x="0" y="6528"/>
                  </a:lnTo>
                  <a:cubicBezTo>
                    <a:pt x="0" y="6563"/>
                    <a:pt x="39" y="6580"/>
                    <a:pt x="57" y="6580"/>
                  </a:cubicBezTo>
                  <a:cubicBezTo>
                    <a:pt x="92" y="6580"/>
                    <a:pt x="109" y="6563"/>
                    <a:pt x="109" y="6528"/>
                  </a:cubicBezTo>
                  <a:lnTo>
                    <a:pt x="109" y="6436"/>
                  </a:lnTo>
                  <a:cubicBezTo>
                    <a:pt x="109" y="6419"/>
                    <a:pt x="92" y="6380"/>
                    <a:pt x="57" y="6380"/>
                  </a:cubicBezTo>
                  <a:close/>
                  <a:moveTo>
                    <a:pt x="57" y="6671"/>
                  </a:moveTo>
                  <a:cubicBezTo>
                    <a:pt x="39" y="6671"/>
                    <a:pt x="0" y="6706"/>
                    <a:pt x="0" y="6724"/>
                  </a:cubicBezTo>
                  <a:lnTo>
                    <a:pt x="0" y="6815"/>
                  </a:lnTo>
                  <a:cubicBezTo>
                    <a:pt x="0" y="6854"/>
                    <a:pt x="39" y="6872"/>
                    <a:pt x="57" y="6872"/>
                  </a:cubicBezTo>
                  <a:cubicBezTo>
                    <a:pt x="92" y="6872"/>
                    <a:pt x="109" y="6854"/>
                    <a:pt x="109" y="6815"/>
                  </a:cubicBezTo>
                  <a:lnTo>
                    <a:pt x="109" y="6724"/>
                  </a:lnTo>
                  <a:cubicBezTo>
                    <a:pt x="109" y="6706"/>
                    <a:pt x="92" y="6671"/>
                    <a:pt x="57" y="6671"/>
                  </a:cubicBezTo>
                  <a:close/>
                  <a:moveTo>
                    <a:pt x="57" y="6963"/>
                  </a:moveTo>
                  <a:cubicBezTo>
                    <a:pt x="39" y="6963"/>
                    <a:pt x="0" y="6998"/>
                    <a:pt x="0" y="7015"/>
                  </a:cubicBezTo>
                  <a:lnTo>
                    <a:pt x="0" y="7107"/>
                  </a:lnTo>
                  <a:cubicBezTo>
                    <a:pt x="0" y="7141"/>
                    <a:pt x="39" y="7159"/>
                    <a:pt x="57" y="7159"/>
                  </a:cubicBezTo>
                  <a:cubicBezTo>
                    <a:pt x="92" y="7159"/>
                    <a:pt x="109" y="7141"/>
                    <a:pt x="109" y="7107"/>
                  </a:cubicBezTo>
                  <a:lnTo>
                    <a:pt x="109" y="7015"/>
                  </a:lnTo>
                  <a:cubicBezTo>
                    <a:pt x="109" y="6998"/>
                    <a:pt x="92" y="6963"/>
                    <a:pt x="57" y="6963"/>
                  </a:cubicBezTo>
                  <a:close/>
                  <a:moveTo>
                    <a:pt x="57" y="7250"/>
                  </a:moveTo>
                  <a:cubicBezTo>
                    <a:pt x="39" y="7250"/>
                    <a:pt x="0" y="7289"/>
                    <a:pt x="0" y="7307"/>
                  </a:cubicBezTo>
                  <a:lnTo>
                    <a:pt x="0" y="7398"/>
                  </a:lnTo>
                  <a:cubicBezTo>
                    <a:pt x="0" y="7433"/>
                    <a:pt x="39" y="7450"/>
                    <a:pt x="57" y="7450"/>
                  </a:cubicBezTo>
                  <a:cubicBezTo>
                    <a:pt x="92" y="7450"/>
                    <a:pt x="109" y="7433"/>
                    <a:pt x="109" y="7398"/>
                  </a:cubicBezTo>
                  <a:lnTo>
                    <a:pt x="109" y="7307"/>
                  </a:lnTo>
                  <a:cubicBezTo>
                    <a:pt x="109" y="7289"/>
                    <a:pt x="92" y="7250"/>
                    <a:pt x="57" y="7250"/>
                  </a:cubicBezTo>
                  <a:close/>
                  <a:moveTo>
                    <a:pt x="57" y="7542"/>
                  </a:moveTo>
                  <a:cubicBezTo>
                    <a:pt x="39" y="7542"/>
                    <a:pt x="0" y="7577"/>
                    <a:pt x="0" y="7594"/>
                  </a:cubicBezTo>
                  <a:lnTo>
                    <a:pt x="0" y="7685"/>
                  </a:lnTo>
                  <a:cubicBezTo>
                    <a:pt x="0" y="7724"/>
                    <a:pt x="39" y="7742"/>
                    <a:pt x="57" y="7742"/>
                  </a:cubicBezTo>
                  <a:cubicBezTo>
                    <a:pt x="92" y="7742"/>
                    <a:pt x="109" y="7724"/>
                    <a:pt x="109" y="7685"/>
                  </a:cubicBezTo>
                  <a:lnTo>
                    <a:pt x="109" y="7594"/>
                  </a:lnTo>
                  <a:cubicBezTo>
                    <a:pt x="109" y="7577"/>
                    <a:pt x="92" y="7542"/>
                    <a:pt x="57" y="7542"/>
                  </a:cubicBezTo>
                  <a:close/>
                  <a:moveTo>
                    <a:pt x="57" y="7833"/>
                  </a:moveTo>
                  <a:cubicBezTo>
                    <a:pt x="39" y="7833"/>
                    <a:pt x="0" y="7868"/>
                    <a:pt x="0" y="7885"/>
                  </a:cubicBezTo>
                  <a:lnTo>
                    <a:pt x="0" y="7977"/>
                  </a:lnTo>
                  <a:cubicBezTo>
                    <a:pt x="0" y="8012"/>
                    <a:pt x="39" y="8029"/>
                    <a:pt x="57" y="8029"/>
                  </a:cubicBezTo>
                  <a:cubicBezTo>
                    <a:pt x="92" y="8029"/>
                    <a:pt x="109" y="8012"/>
                    <a:pt x="109" y="7977"/>
                  </a:cubicBezTo>
                  <a:lnTo>
                    <a:pt x="109" y="7885"/>
                  </a:lnTo>
                  <a:cubicBezTo>
                    <a:pt x="109" y="7868"/>
                    <a:pt x="92" y="7833"/>
                    <a:pt x="57" y="7833"/>
                  </a:cubicBezTo>
                  <a:close/>
                  <a:moveTo>
                    <a:pt x="57" y="8120"/>
                  </a:moveTo>
                  <a:cubicBezTo>
                    <a:pt x="39" y="8120"/>
                    <a:pt x="0" y="8160"/>
                    <a:pt x="0" y="8177"/>
                  </a:cubicBezTo>
                  <a:lnTo>
                    <a:pt x="0" y="8268"/>
                  </a:lnTo>
                  <a:cubicBezTo>
                    <a:pt x="0" y="8303"/>
                    <a:pt x="39" y="8321"/>
                    <a:pt x="57" y="8321"/>
                  </a:cubicBezTo>
                  <a:cubicBezTo>
                    <a:pt x="92" y="8321"/>
                    <a:pt x="109" y="8303"/>
                    <a:pt x="109" y="8268"/>
                  </a:cubicBezTo>
                  <a:lnTo>
                    <a:pt x="109" y="8177"/>
                  </a:lnTo>
                  <a:cubicBezTo>
                    <a:pt x="109" y="8160"/>
                    <a:pt x="92" y="8120"/>
                    <a:pt x="57" y="8120"/>
                  </a:cubicBezTo>
                  <a:close/>
                  <a:moveTo>
                    <a:pt x="57" y="8412"/>
                  </a:moveTo>
                  <a:cubicBezTo>
                    <a:pt x="39" y="8412"/>
                    <a:pt x="0" y="8447"/>
                    <a:pt x="0" y="8464"/>
                  </a:cubicBezTo>
                  <a:lnTo>
                    <a:pt x="0" y="8556"/>
                  </a:lnTo>
                  <a:cubicBezTo>
                    <a:pt x="0" y="8595"/>
                    <a:pt x="39" y="8612"/>
                    <a:pt x="57" y="8612"/>
                  </a:cubicBezTo>
                  <a:cubicBezTo>
                    <a:pt x="92" y="8612"/>
                    <a:pt x="109" y="8595"/>
                    <a:pt x="109" y="8556"/>
                  </a:cubicBezTo>
                  <a:lnTo>
                    <a:pt x="109" y="8464"/>
                  </a:lnTo>
                  <a:cubicBezTo>
                    <a:pt x="109" y="8447"/>
                    <a:pt x="92" y="8412"/>
                    <a:pt x="57" y="8412"/>
                  </a:cubicBezTo>
                  <a:close/>
                  <a:moveTo>
                    <a:pt x="57" y="8703"/>
                  </a:moveTo>
                  <a:cubicBezTo>
                    <a:pt x="39" y="8703"/>
                    <a:pt x="0" y="8738"/>
                    <a:pt x="0" y="8756"/>
                  </a:cubicBezTo>
                  <a:lnTo>
                    <a:pt x="0" y="8847"/>
                  </a:lnTo>
                  <a:cubicBezTo>
                    <a:pt x="0" y="8882"/>
                    <a:pt x="39" y="8899"/>
                    <a:pt x="57" y="8899"/>
                  </a:cubicBezTo>
                  <a:cubicBezTo>
                    <a:pt x="92" y="8899"/>
                    <a:pt x="109" y="8882"/>
                    <a:pt x="109" y="8847"/>
                  </a:cubicBezTo>
                  <a:lnTo>
                    <a:pt x="109" y="8756"/>
                  </a:lnTo>
                  <a:cubicBezTo>
                    <a:pt x="109" y="8738"/>
                    <a:pt x="92" y="8703"/>
                    <a:pt x="57" y="8703"/>
                  </a:cubicBezTo>
                  <a:close/>
                  <a:moveTo>
                    <a:pt x="57" y="8991"/>
                  </a:moveTo>
                  <a:cubicBezTo>
                    <a:pt x="39" y="8991"/>
                    <a:pt x="0" y="9030"/>
                    <a:pt x="0" y="9047"/>
                  </a:cubicBezTo>
                  <a:lnTo>
                    <a:pt x="0" y="9139"/>
                  </a:lnTo>
                  <a:cubicBezTo>
                    <a:pt x="0" y="9173"/>
                    <a:pt x="39" y="9191"/>
                    <a:pt x="57" y="9191"/>
                  </a:cubicBezTo>
                  <a:cubicBezTo>
                    <a:pt x="92" y="9191"/>
                    <a:pt x="109" y="9173"/>
                    <a:pt x="109" y="9139"/>
                  </a:cubicBezTo>
                  <a:lnTo>
                    <a:pt x="109" y="9047"/>
                  </a:lnTo>
                  <a:cubicBezTo>
                    <a:pt x="109" y="9030"/>
                    <a:pt x="92" y="8991"/>
                    <a:pt x="57" y="8991"/>
                  </a:cubicBezTo>
                  <a:close/>
                  <a:moveTo>
                    <a:pt x="57" y="9282"/>
                  </a:moveTo>
                  <a:cubicBezTo>
                    <a:pt x="39" y="9282"/>
                    <a:pt x="0" y="9317"/>
                    <a:pt x="0" y="9334"/>
                  </a:cubicBezTo>
                  <a:lnTo>
                    <a:pt x="0" y="9426"/>
                  </a:lnTo>
                  <a:cubicBezTo>
                    <a:pt x="0" y="9465"/>
                    <a:pt x="39" y="9482"/>
                    <a:pt x="57" y="9482"/>
                  </a:cubicBezTo>
                  <a:cubicBezTo>
                    <a:pt x="92" y="9482"/>
                    <a:pt x="109" y="9465"/>
                    <a:pt x="109" y="9426"/>
                  </a:cubicBezTo>
                  <a:lnTo>
                    <a:pt x="109" y="9334"/>
                  </a:lnTo>
                  <a:cubicBezTo>
                    <a:pt x="109" y="9317"/>
                    <a:pt x="92" y="9282"/>
                    <a:pt x="57" y="9282"/>
                  </a:cubicBezTo>
                  <a:close/>
                  <a:moveTo>
                    <a:pt x="57" y="9574"/>
                  </a:moveTo>
                  <a:cubicBezTo>
                    <a:pt x="39" y="9574"/>
                    <a:pt x="0" y="9609"/>
                    <a:pt x="0" y="9626"/>
                  </a:cubicBezTo>
                  <a:lnTo>
                    <a:pt x="0" y="9717"/>
                  </a:lnTo>
                  <a:cubicBezTo>
                    <a:pt x="0" y="9752"/>
                    <a:pt x="39" y="9770"/>
                    <a:pt x="57" y="9770"/>
                  </a:cubicBezTo>
                  <a:cubicBezTo>
                    <a:pt x="92" y="9770"/>
                    <a:pt x="109" y="9752"/>
                    <a:pt x="109" y="9717"/>
                  </a:cubicBezTo>
                  <a:lnTo>
                    <a:pt x="109" y="9626"/>
                  </a:lnTo>
                  <a:cubicBezTo>
                    <a:pt x="109" y="9609"/>
                    <a:pt x="92" y="9574"/>
                    <a:pt x="57" y="9574"/>
                  </a:cubicBezTo>
                  <a:close/>
                  <a:moveTo>
                    <a:pt x="57" y="9861"/>
                  </a:moveTo>
                  <a:cubicBezTo>
                    <a:pt x="39" y="9861"/>
                    <a:pt x="0" y="9900"/>
                    <a:pt x="0" y="9918"/>
                  </a:cubicBezTo>
                  <a:lnTo>
                    <a:pt x="0" y="10009"/>
                  </a:lnTo>
                  <a:cubicBezTo>
                    <a:pt x="0" y="10044"/>
                    <a:pt x="39" y="10061"/>
                    <a:pt x="57" y="10061"/>
                  </a:cubicBezTo>
                  <a:cubicBezTo>
                    <a:pt x="92" y="10061"/>
                    <a:pt x="109" y="10044"/>
                    <a:pt x="109" y="10009"/>
                  </a:cubicBezTo>
                  <a:lnTo>
                    <a:pt x="109" y="9918"/>
                  </a:lnTo>
                  <a:cubicBezTo>
                    <a:pt x="109" y="9900"/>
                    <a:pt x="92" y="9861"/>
                    <a:pt x="57" y="9861"/>
                  </a:cubicBezTo>
                  <a:close/>
                  <a:moveTo>
                    <a:pt x="57" y="10152"/>
                  </a:moveTo>
                  <a:cubicBezTo>
                    <a:pt x="39" y="10152"/>
                    <a:pt x="0" y="10187"/>
                    <a:pt x="0" y="10205"/>
                  </a:cubicBezTo>
                  <a:lnTo>
                    <a:pt x="0" y="10296"/>
                  </a:lnTo>
                  <a:cubicBezTo>
                    <a:pt x="0" y="10335"/>
                    <a:pt x="39" y="10353"/>
                    <a:pt x="57" y="10353"/>
                  </a:cubicBezTo>
                  <a:cubicBezTo>
                    <a:pt x="92" y="10353"/>
                    <a:pt x="109" y="10335"/>
                    <a:pt x="109" y="10296"/>
                  </a:cubicBezTo>
                  <a:lnTo>
                    <a:pt x="109" y="10205"/>
                  </a:lnTo>
                  <a:cubicBezTo>
                    <a:pt x="109" y="10187"/>
                    <a:pt x="92" y="10152"/>
                    <a:pt x="57" y="10152"/>
                  </a:cubicBezTo>
                  <a:close/>
                  <a:moveTo>
                    <a:pt x="57" y="10444"/>
                  </a:moveTo>
                  <a:cubicBezTo>
                    <a:pt x="39" y="10444"/>
                    <a:pt x="0" y="10479"/>
                    <a:pt x="0" y="10496"/>
                  </a:cubicBezTo>
                  <a:lnTo>
                    <a:pt x="0" y="10588"/>
                  </a:lnTo>
                  <a:cubicBezTo>
                    <a:pt x="0" y="10622"/>
                    <a:pt x="39" y="10640"/>
                    <a:pt x="57" y="10640"/>
                  </a:cubicBezTo>
                  <a:cubicBezTo>
                    <a:pt x="92" y="10640"/>
                    <a:pt x="109" y="10622"/>
                    <a:pt x="109" y="10588"/>
                  </a:cubicBezTo>
                  <a:lnTo>
                    <a:pt x="109" y="10496"/>
                  </a:lnTo>
                  <a:cubicBezTo>
                    <a:pt x="109" y="10479"/>
                    <a:pt x="92" y="10444"/>
                    <a:pt x="57" y="10444"/>
                  </a:cubicBezTo>
                  <a:close/>
                  <a:moveTo>
                    <a:pt x="57" y="10731"/>
                  </a:moveTo>
                  <a:cubicBezTo>
                    <a:pt x="39" y="10731"/>
                    <a:pt x="0" y="10770"/>
                    <a:pt x="0" y="10788"/>
                  </a:cubicBezTo>
                  <a:lnTo>
                    <a:pt x="0" y="10879"/>
                  </a:lnTo>
                  <a:cubicBezTo>
                    <a:pt x="0" y="10914"/>
                    <a:pt x="39" y="10931"/>
                    <a:pt x="57" y="10931"/>
                  </a:cubicBezTo>
                  <a:cubicBezTo>
                    <a:pt x="92" y="10931"/>
                    <a:pt x="109" y="10914"/>
                    <a:pt x="109" y="10879"/>
                  </a:cubicBezTo>
                  <a:lnTo>
                    <a:pt x="109" y="10788"/>
                  </a:lnTo>
                  <a:cubicBezTo>
                    <a:pt x="109" y="10770"/>
                    <a:pt x="92" y="10731"/>
                    <a:pt x="57" y="10731"/>
                  </a:cubicBezTo>
                  <a:close/>
                  <a:moveTo>
                    <a:pt x="57" y="11023"/>
                  </a:moveTo>
                  <a:cubicBezTo>
                    <a:pt x="39" y="11023"/>
                    <a:pt x="0" y="11058"/>
                    <a:pt x="0" y="11075"/>
                  </a:cubicBezTo>
                  <a:lnTo>
                    <a:pt x="0" y="11166"/>
                  </a:lnTo>
                  <a:cubicBezTo>
                    <a:pt x="0" y="11205"/>
                    <a:pt x="39" y="11223"/>
                    <a:pt x="57" y="11223"/>
                  </a:cubicBezTo>
                  <a:cubicBezTo>
                    <a:pt x="92" y="11223"/>
                    <a:pt x="109" y="11205"/>
                    <a:pt x="109" y="11166"/>
                  </a:cubicBezTo>
                  <a:lnTo>
                    <a:pt x="109" y="11075"/>
                  </a:lnTo>
                  <a:cubicBezTo>
                    <a:pt x="109" y="11058"/>
                    <a:pt x="92" y="11023"/>
                    <a:pt x="57" y="11023"/>
                  </a:cubicBezTo>
                  <a:close/>
                  <a:moveTo>
                    <a:pt x="57" y="11314"/>
                  </a:moveTo>
                  <a:cubicBezTo>
                    <a:pt x="39" y="11314"/>
                    <a:pt x="0" y="11349"/>
                    <a:pt x="0" y="11366"/>
                  </a:cubicBezTo>
                  <a:lnTo>
                    <a:pt x="0" y="11458"/>
                  </a:lnTo>
                  <a:cubicBezTo>
                    <a:pt x="0" y="11493"/>
                    <a:pt x="39" y="11510"/>
                    <a:pt x="57" y="11510"/>
                  </a:cubicBezTo>
                  <a:cubicBezTo>
                    <a:pt x="92" y="11510"/>
                    <a:pt x="109" y="11493"/>
                    <a:pt x="109" y="11458"/>
                  </a:cubicBezTo>
                  <a:lnTo>
                    <a:pt x="109" y="11366"/>
                  </a:lnTo>
                  <a:cubicBezTo>
                    <a:pt x="109" y="11349"/>
                    <a:pt x="92" y="11314"/>
                    <a:pt x="57" y="11314"/>
                  </a:cubicBezTo>
                  <a:close/>
                  <a:moveTo>
                    <a:pt x="57" y="11601"/>
                  </a:moveTo>
                  <a:cubicBezTo>
                    <a:pt x="39" y="11601"/>
                    <a:pt x="0" y="11641"/>
                    <a:pt x="0" y="11658"/>
                  </a:cubicBezTo>
                  <a:lnTo>
                    <a:pt x="0" y="11749"/>
                  </a:lnTo>
                  <a:cubicBezTo>
                    <a:pt x="0" y="11784"/>
                    <a:pt x="39" y="11802"/>
                    <a:pt x="57" y="11802"/>
                  </a:cubicBezTo>
                  <a:cubicBezTo>
                    <a:pt x="92" y="11802"/>
                    <a:pt x="109" y="11784"/>
                    <a:pt x="109" y="11749"/>
                  </a:cubicBezTo>
                  <a:lnTo>
                    <a:pt x="109" y="11658"/>
                  </a:lnTo>
                  <a:cubicBezTo>
                    <a:pt x="109" y="11641"/>
                    <a:pt x="92" y="11601"/>
                    <a:pt x="57" y="11601"/>
                  </a:cubicBezTo>
                  <a:close/>
                  <a:moveTo>
                    <a:pt x="57" y="11893"/>
                  </a:moveTo>
                  <a:cubicBezTo>
                    <a:pt x="39" y="11893"/>
                    <a:pt x="0" y="11928"/>
                    <a:pt x="0" y="11945"/>
                  </a:cubicBezTo>
                  <a:lnTo>
                    <a:pt x="0" y="11967"/>
                  </a:lnTo>
                  <a:cubicBezTo>
                    <a:pt x="0" y="12002"/>
                    <a:pt x="39" y="12019"/>
                    <a:pt x="57" y="12019"/>
                  </a:cubicBezTo>
                  <a:cubicBezTo>
                    <a:pt x="92" y="12019"/>
                    <a:pt x="109" y="12002"/>
                    <a:pt x="109" y="11967"/>
                  </a:cubicBezTo>
                  <a:lnTo>
                    <a:pt x="109" y="11945"/>
                  </a:lnTo>
                  <a:cubicBezTo>
                    <a:pt x="109" y="11928"/>
                    <a:pt x="92" y="11893"/>
                    <a:pt x="57" y="1189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4" name="Google Shape;3219;p58">
              <a:extLst>
                <a:ext uri="{FF2B5EF4-FFF2-40B4-BE49-F238E27FC236}">
                  <a16:creationId xmlns:a16="http://schemas.microsoft.com/office/drawing/2014/main" id="{E2CBBED2-B521-8D01-346B-64CDFD30A8FC}"/>
                </a:ext>
              </a:extLst>
            </p:cNvPr>
            <p:cNvSpPr/>
            <p:nvPr/>
          </p:nvSpPr>
          <p:spPr>
            <a:xfrm>
              <a:off x="6700038" y="4526"/>
              <a:ext cx="19811" cy="2357703"/>
            </a:xfrm>
            <a:custGeom>
              <a:avLst/>
              <a:gdLst/>
              <a:ahLst/>
              <a:cxnLst/>
              <a:rect l="l" t="t" r="r" b="b"/>
              <a:pathLst>
                <a:path w="92" h="10949" extrusionOk="0">
                  <a:moveTo>
                    <a:pt x="57" y="1"/>
                  </a:moveTo>
                  <a:cubicBezTo>
                    <a:pt x="22" y="1"/>
                    <a:pt x="0" y="36"/>
                    <a:pt x="0" y="53"/>
                  </a:cubicBezTo>
                  <a:lnTo>
                    <a:pt x="0" y="162"/>
                  </a:lnTo>
                  <a:cubicBezTo>
                    <a:pt x="0" y="197"/>
                    <a:pt x="22" y="218"/>
                    <a:pt x="57" y="218"/>
                  </a:cubicBezTo>
                  <a:cubicBezTo>
                    <a:pt x="74" y="218"/>
                    <a:pt x="92" y="197"/>
                    <a:pt x="92" y="162"/>
                  </a:cubicBezTo>
                  <a:lnTo>
                    <a:pt x="92" y="53"/>
                  </a:lnTo>
                  <a:cubicBezTo>
                    <a:pt x="92" y="36"/>
                    <a:pt x="74" y="1"/>
                    <a:pt x="57" y="1"/>
                  </a:cubicBezTo>
                  <a:close/>
                  <a:moveTo>
                    <a:pt x="57" y="288"/>
                  </a:moveTo>
                  <a:cubicBezTo>
                    <a:pt x="22" y="288"/>
                    <a:pt x="0" y="327"/>
                    <a:pt x="0" y="345"/>
                  </a:cubicBezTo>
                  <a:lnTo>
                    <a:pt x="0" y="453"/>
                  </a:lnTo>
                  <a:cubicBezTo>
                    <a:pt x="0" y="488"/>
                    <a:pt x="22" y="506"/>
                    <a:pt x="57" y="506"/>
                  </a:cubicBezTo>
                  <a:cubicBezTo>
                    <a:pt x="74" y="506"/>
                    <a:pt x="92" y="488"/>
                    <a:pt x="92" y="453"/>
                  </a:cubicBezTo>
                  <a:lnTo>
                    <a:pt x="92" y="345"/>
                  </a:lnTo>
                  <a:cubicBezTo>
                    <a:pt x="92" y="327"/>
                    <a:pt x="74" y="288"/>
                    <a:pt x="57" y="288"/>
                  </a:cubicBezTo>
                  <a:close/>
                  <a:moveTo>
                    <a:pt x="57" y="580"/>
                  </a:moveTo>
                  <a:cubicBezTo>
                    <a:pt x="22" y="580"/>
                    <a:pt x="0" y="614"/>
                    <a:pt x="0" y="632"/>
                  </a:cubicBezTo>
                  <a:lnTo>
                    <a:pt x="0" y="741"/>
                  </a:lnTo>
                  <a:cubicBezTo>
                    <a:pt x="0" y="780"/>
                    <a:pt x="22" y="797"/>
                    <a:pt x="57" y="797"/>
                  </a:cubicBezTo>
                  <a:cubicBezTo>
                    <a:pt x="74" y="797"/>
                    <a:pt x="92" y="780"/>
                    <a:pt x="92" y="741"/>
                  </a:cubicBezTo>
                  <a:lnTo>
                    <a:pt x="92" y="632"/>
                  </a:lnTo>
                  <a:cubicBezTo>
                    <a:pt x="92" y="614"/>
                    <a:pt x="74" y="580"/>
                    <a:pt x="57" y="580"/>
                  </a:cubicBezTo>
                  <a:close/>
                  <a:moveTo>
                    <a:pt x="57" y="871"/>
                  </a:moveTo>
                  <a:cubicBezTo>
                    <a:pt x="22" y="871"/>
                    <a:pt x="0" y="906"/>
                    <a:pt x="0" y="923"/>
                  </a:cubicBezTo>
                  <a:lnTo>
                    <a:pt x="0" y="1032"/>
                  </a:lnTo>
                  <a:cubicBezTo>
                    <a:pt x="0" y="1067"/>
                    <a:pt x="22" y="1089"/>
                    <a:pt x="57" y="1089"/>
                  </a:cubicBezTo>
                  <a:cubicBezTo>
                    <a:pt x="74" y="1089"/>
                    <a:pt x="92" y="1067"/>
                    <a:pt x="92" y="1032"/>
                  </a:cubicBezTo>
                  <a:lnTo>
                    <a:pt x="92" y="923"/>
                  </a:lnTo>
                  <a:cubicBezTo>
                    <a:pt x="92" y="906"/>
                    <a:pt x="74" y="871"/>
                    <a:pt x="57" y="871"/>
                  </a:cubicBezTo>
                  <a:close/>
                  <a:moveTo>
                    <a:pt x="57" y="1158"/>
                  </a:moveTo>
                  <a:cubicBezTo>
                    <a:pt x="22" y="1158"/>
                    <a:pt x="0" y="1198"/>
                    <a:pt x="0" y="1215"/>
                  </a:cubicBezTo>
                  <a:lnTo>
                    <a:pt x="0" y="1324"/>
                  </a:lnTo>
                  <a:cubicBezTo>
                    <a:pt x="0" y="1359"/>
                    <a:pt x="22" y="1376"/>
                    <a:pt x="57" y="1376"/>
                  </a:cubicBezTo>
                  <a:cubicBezTo>
                    <a:pt x="74" y="1376"/>
                    <a:pt x="92" y="1359"/>
                    <a:pt x="92" y="1324"/>
                  </a:cubicBezTo>
                  <a:lnTo>
                    <a:pt x="92" y="1215"/>
                  </a:lnTo>
                  <a:cubicBezTo>
                    <a:pt x="92" y="1198"/>
                    <a:pt x="74" y="1158"/>
                    <a:pt x="57" y="1158"/>
                  </a:cubicBezTo>
                  <a:close/>
                  <a:moveTo>
                    <a:pt x="57" y="1450"/>
                  </a:moveTo>
                  <a:cubicBezTo>
                    <a:pt x="22" y="1450"/>
                    <a:pt x="0" y="1485"/>
                    <a:pt x="0" y="1502"/>
                  </a:cubicBezTo>
                  <a:lnTo>
                    <a:pt x="0" y="1611"/>
                  </a:lnTo>
                  <a:cubicBezTo>
                    <a:pt x="0" y="1650"/>
                    <a:pt x="22" y="1667"/>
                    <a:pt x="57" y="1667"/>
                  </a:cubicBezTo>
                  <a:cubicBezTo>
                    <a:pt x="74" y="1667"/>
                    <a:pt x="92" y="1650"/>
                    <a:pt x="92" y="1611"/>
                  </a:cubicBezTo>
                  <a:lnTo>
                    <a:pt x="92" y="1502"/>
                  </a:lnTo>
                  <a:cubicBezTo>
                    <a:pt x="92" y="1485"/>
                    <a:pt x="74" y="1450"/>
                    <a:pt x="57" y="1450"/>
                  </a:cubicBezTo>
                  <a:close/>
                  <a:moveTo>
                    <a:pt x="57" y="1741"/>
                  </a:moveTo>
                  <a:cubicBezTo>
                    <a:pt x="22" y="1741"/>
                    <a:pt x="0" y="1776"/>
                    <a:pt x="0" y="1794"/>
                  </a:cubicBezTo>
                  <a:lnTo>
                    <a:pt x="0" y="1902"/>
                  </a:lnTo>
                  <a:cubicBezTo>
                    <a:pt x="0" y="1937"/>
                    <a:pt x="22" y="1959"/>
                    <a:pt x="57" y="1959"/>
                  </a:cubicBezTo>
                  <a:cubicBezTo>
                    <a:pt x="74" y="1959"/>
                    <a:pt x="92" y="1937"/>
                    <a:pt x="92" y="1902"/>
                  </a:cubicBezTo>
                  <a:lnTo>
                    <a:pt x="92" y="1794"/>
                  </a:lnTo>
                  <a:cubicBezTo>
                    <a:pt x="92" y="1776"/>
                    <a:pt x="74" y="1741"/>
                    <a:pt x="57" y="1741"/>
                  </a:cubicBezTo>
                  <a:close/>
                  <a:moveTo>
                    <a:pt x="57" y="2029"/>
                  </a:moveTo>
                  <a:cubicBezTo>
                    <a:pt x="22" y="2029"/>
                    <a:pt x="0" y="2068"/>
                    <a:pt x="0" y="2085"/>
                  </a:cubicBezTo>
                  <a:lnTo>
                    <a:pt x="0" y="2194"/>
                  </a:lnTo>
                  <a:cubicBezTo>
                    <a:pt x="0" y="2229"/>
                    <a:pt x="22" y="2246"/>
                    <a:pt x="57" y="2246"/>
                  </a:cubicBezTo>
                  <a:cubicBezTo>
                    <a:pt x="74" y="2246"/>
                    <a:pt x="92" y="2229"/>
                    <a:pt x="92" y="2194"/>
                  </a:cubicBezTo>
                  <a:lnTo>
                    <a:pt x="92" y="2085"/>
                  </a:lnTo>
                  <a:cubicBezTo>
                    <a:pt x="92" y="2068"/>
                    <a:pt x="74" y="2029"/>
                    <a:pt x="57" y="2029"/>
                  </a:cubicBezTo>
                  <a:close/>
                  <a:moveTo>
                    <a:pt x="57" y="2320"/>
                  </a:moveTo>
                  <a:cubicBezTo>
                    <a:pt x="22" y="2320"/>
                    <a:pt x="0" y="2355"/>
                    <a:pt x="0" y="2372"/>
                  </a:cubicBezTo>
                  <a:lnTo>
                    <a:pt x="0" y="2481"/>
                  </a:lnTo>
                  <a:cubicBezTo>
                    <a:pt x="0" y="2520"/>
                    <a:pt x="22" y="2538"/>
                    <a:pt x="57" y="2538"/>
                  </a:cubicBezTo>
                  <a:cubicBezTo>
                    <a:pt x="74" y="2538"/>
                    <a:pt x="92" y="2520"/>
                    <a:pt x="92" y="2481"/>
                  </a:cubicBezTo>
                  <a:lnTo>
                    <a:pt x="92" y="2372"/>
                  </a:lnTo>
                  <a:cubicBezTo>
                    <a:pt x="92" y="2355"/>
                    <a:pt x="74" y="2320"/>
                    <a:pt x="57" y="2320"/>
                  </a:cubicBezTo>
                  <a:close/>
                  <a:moveTo>
                    <a:pt x="57" y="2612"/>
                  </a:moveTo>
                  <a:cubicBezTo>
                    <a:pt x="22" y="2612"/>
                    <a:pt x="0" y="2647"/>
                    <a:pt x="0" y="2664"/>
                  </a:cubicBezTo>
                  <a:lnTo>
                    <a:pt x="0" y="2773"/>
                  </a:lnTo>
                  <a:cubicBezTo>
                    <a:pt x="0" y="2808"/>
                    <a:pt x="22" y="2829"/>
                    <a:pt x="57" y="2829"/>
                  </a:cubicBezTo>
                  <a:cubicBezTo>
                    <a:pt x="74" y="2829"/>
                    <a:pt x="92" y="2808"/>
                    <a:pt x="92" y="2773"/>
                  </a:cubicBezTo>
                  <a:lnTo>
                    <a:pt x="92" y="2664"/>
                  </a:lnTo>
                  <a:cubicBezTo>
                    <a:pt x="92" y="2647"/>
                    <a:pt x="74" y="2612"/>
                    <a:pt x="57" y="2612"/>
                  </a:cubicBezTo>
                  <a:close/>
                  <a:moveTo>
                    <a:pt x="57" y="2899"/>
                  </a:moveTo>
                  <a:cubicBezTo>
                    <a:pt x="22" y="2899"/>
                    <a:pt x="0" y="2938"/>
                    <a:pt x="0" y="2955"/>
                  </a:cubicBezTo>
                  <a:lnTo>
                    <a:pt x="0" y="3064"/>
                  </a:lnTo>
                  <a:cubicBezTo>
                    <a:pt x="0" y="3099"/>
                    <a:pt x="22" y="3116"/>
                    <a:pt x="57" y="3116"/>
                  </a:cubicBezTo>
                  <a:cubicBezTo>
                    <a:pt x="74" y="3116"/>
                    <a:pt x="92" y="3099"/>
                    <a:pt x="92" y="3064"/>
                  </a:cubicBezTo>
                  <a:lnTo>
                    <a:pt x="92" y="2955"/>
                  </a:lnTo>
                  <a:cubicBezTo>
                    <a:pt x="92" y="2938"/>
                    <a:pt x="74" y="2899"/>
                    <a:pt x="57" y="2899"/>
                  </a:cubicBezTo>
                  <a:close/>
                  <a:moveTo>
                    <a:pt x="57" y="3190"/>
                  </a:moveTo>
                  <a:cubicBezTo>
                    <a:pt x="22" y="3190"/>
                    <a:pt x="0" y="3225"/>
                    <a:pt x="0" y="3243"/>
                  </a:cubicBezTo>
                  <a:lnTo>
                    <a:pt x="0" y="3351"/>
                  </a:lnTo>
                  <a:cubicBezTo>
                    <a:pt x="0" y="3391"/>
                    <a:pt x="22" y="3408"/>
                    <a:pt x="57" y="3408"/>
                  </a:cubicBezTo>
                  <a:cubicBezTo>
                    <a:pt x="74" y="3408"/>
                    <a:pt x="92" y="3391"/>
                    <a:pt x="92" y="3351"/>
                  </a:cubicBezTo>
                  <a:lnTo>
                    <a:pt x="92" y="3243"/>
                  </a:lnTo>
                  <a:cubicBezTo>
                    <a:pt x="92" y="3225"/>
                    <a:pt x="74" y="3190"/>
                    <a:pt x="57" y="3190"/>
                  </a:cubicBezTo>
                  <a:close/>
                  <a:moveTo>
                    <a:pt x="57" y="3482"/>
                  </a:moveTo>
                  <a:cubicBezTo>
                    <a:pt x="22" y="3482"/>
                    <a:pt x="0" y="3517"/>
                    <a:pt x="0" y="3534"/>
                  </a:cubicBezTo>
                  <a:lnTo>
                    <a:pt x="0" y="3643"/>
                  </a:lnTo>
                  <a:cubicBezTo>
                    <a:pt x="0" y="3678"/>
                    <a:pt x="22" y="3700"/>
                    <a:pt x="57" y="3700"/>
                  </a:cubicBezTo>
                  <a:cubicBezTo>
                    <a:pt x="74" y="3700"/>
                    <a:pt x="92" y="3678"/>
                    <a:pt x="92" y="3643"/>
                  </a:cubicBezTo>
                  <a:lnTo>
                    <a:pt x="92" y="3534"/>
                  </a:lnTo>
                  <a:cubicBezTo>
                    <a:pt x="92" y="3517"/>
                    <a:pt x="74" y="3482"/>
                    <a:pt x="57" y="3482"/>
                  </a:cubicBezTo>
                  <a:close/>
                  <a:moveTo>
                    <a:pt x="57" y="3769"/>
                  </a:moveTo>
                  <a:cubicBezTo>
                    <a:pt x="22" y="3769"/>
                    <a:pt x="0" y="3808"/>
                    <a:pt x="0" y="3826"/>
                  </a:cubicBezTo>
                  <a:lnTo>
                    <a:pt x="0" y="3934"/>
                  </a:lnTo>
                  <a:cubicBezTo>
                    <a:pt x="0" y="3969"/>
                    <a:pt x="22" y="3987"/>
                    <a:pt x="57" y="3987"/>
                  </a:cubicBezTo>
                  <a:cubicBezTo>
                    <a:pt x="74" y="3987"/>
                    <a:pt x="92" y="3969"/>
                    <a:pt x="92" y="3934"/>
                  </a:cubicBezTo>
                  <a:lnTo>
                    <a:pt x="92" y="3826"/>
                  </a:lnTo>
                  <a:cubicBezTo>
                    <a:pt x="92" y="3808"/>
                    <a:pt x="74" y="3769"/>
                    <a:pt x="57" y="3769"/>
                  </a:cubicBezTo>
                  <a:close/>
                  <a:moveTo>
                    <a:pt x="57" y="4061"/>
                  </a:moveTo>
                  <a:cubicBezTo>
                    <a:pt x="22" y="4061"/>
                    <a:pt x="0" y="4095"/>
                    <a:pt x="0" y="4113"/>
                  </a:cubicBezTo>
                  <a:lnTo>
                    <a:pt x="0" y="4222"/>
                  </a:lnTo>
                  <a:cubicBezTo>
                    <a:pt x="0" y="4261"/>
                    <a:pt x="22" y="4278"/>
                    <a:pt x="57" y="4278"/>
                  </a:cubicBezTo>
                  <a:cubicBezTo>
                    <a:pt x="74" y="4278"/>
                    <a:pt x="92" y="4261"/>
                    <a:pt x="92" y="4222"/>
                  </a:cubicBezTo>
                  <a:lnTo>
                    <a:pt x="92" y="4113"/>
                  </a:lnTo>
                  <a:cubicBezTo>
                    <a:pt x="92" y="4095"/>
                    <a:pt x="74" y="4061"/>
                    <a:pt x="57" y="4061"/>
                  </a:cubicBezTo>
                  <a:close/>
                  <a:moveTo>
                    <a:pt x="57" y="4352"/>
                  </a:moveTo>
                  <a:cubicBezTo>
                    <a:pt x="22" y="4352"/>
                    <a:pt x="0" y="4387"/>
                    <a:pt x="0" y="4404"/>
                  </a:cubicBezTo>
                  <a:lnTo>
                    <a:pt x="0" y="4513"/>
                  </a:lnTo>
                  <a:cubicBezTo>
                    <a:pt x="0" y="4548"/>
                    <a:pt x="22" y="4570"/>
                    <a:pt x="57" y="4570"/>
                  </a:cubicBezTo>
                  <a:cubicBezTo>
                    <a:pt x="74" y="4570"/>
                    <a:pt x="92" y="4548"/>
                    <a:pt x="92" y="4513"/>
                  </a:cubicBezTo>
                  <a:lnTo>
                    <a:pt x="92" y="4404"/>
                  </a:lnTo>
                  <a:cubicBezTo>
                    <a:pt x="92" y="4387"/>
                    <a:pt x="74" y="4352"/>
                    <a:pt x="57" y="4352"/>
                  </a:cubicBezTo>
                  <a:close/>
                  <a:moveTo>
                    <a:pt x="57" y="4639"/>
                  </a:moveTo>
                  <a:cubicBezTo>
                    <a:pt x="22" y="4639"/>
                    <a:pt x="0" y="4679"/>
                    <a:pt x="0" y="4696"/>
                  </a:cubicBezTo>
                  <a:lnTo>
                    <a:pt x="0" y="4805"/>
                  </a:lnTo>
                  <a:cubicBezTo>
                    <a:pt x="0" y="4840"/>
                    <a:pt x="22" y="4857"/>
                    <a:pt x="57" y="4857"/>
                  </a:cubicBezTo>
                  <a:cubicBezTo>
                    <a:pt x="74" y="4857"/>
                    <a:pt x="92" y="4840"/>
                    <a:pt x="92" y="4805"/>
                  </a:cubicBezTo>
                  <a:lnTo>
                    <a:pt x="92" y="4696"/>
                  </a:lnTo>
                  <a:cubicBezTo>
                    <a:pt x="92" y="4679"/>
                    <a:pt x="74" y="4639"/>
                    <a:pt x="57" y="4639"/>
                  </a:cubicBezTo>
                  <a:close/>
                  <a:moveTo>
                    <a:pt x="57" y="4931"/>
                  </a:moveTo>
                  <a:cubicBezTo>
                    <a:pt x="22" y="4931"/>
                    <a:pt x="0" y="4966"/>
                    <a:pt x="0" y="4983"/>
                  </a:cubicBezTo>
                  <a:lnTo>
                    <a:pt x="0" y="5092"/>
                  </a:lnTo>
                  <a:cubicBezTo>
                    <a:pt x="0" y="5131"/>
                    <a:pt x="22" y="5148"/>
                    <a:pt x="57" y="5148"/>
                  </a:cubicBezTo>
                  <a:cubicBezTo>
                    <a:pt x="74" y="5148"/>
                    <a:pt x="92" y="5131"/>
                    <a:pt x="92" y="5092"/>
                  </a:cubicBezTo>
                  <a:lnTo>
                    <a:pt x="92" y="4983"/>
                  </a:lnTo>
                  <a:cubicBezTo>
                    <a:pt x="92" y="4966"/>
                    <a:pt x="74" y="4931"/>
                    <a:pt x="57" y="4931"/>
                  </a:cubicBezTo>
                  <a:close/>
                  <a:moveTo>
                    <a:pt x="57" y="5222"/>
                  </a:moveTo>
                  <a:cubicBezTo>
                    <a:pt x="22" y="5222"/>
                    <a:pt x="0" y="5257"/>
                    <a:pt x="0" y="5275"/>
                  </a:cubicBezTo>
                  <a:lnTo>
                    <a:pt x="0" y="5383"/>
                  </a:lnTo>
                  <a:cubicBezTo>
                    <a:pt x="0" y="5418"/>
                    <a:pt x="22" y="5440"/>
                    <a:pt x="57" y="5440"/>
                  </a:cubicBezTo>
                  <a:cubicBezTo>
                    <a:pt x="74" y="5440"/>
                    <a:pt x="92" y="5418"/>
                    <a:pt x="92" y="5383"/>
                  </a:cubicBezTo>
                  <a:lnTo>
                    <a:pt x="92" y="5275"/>
                  </a:lnTo>
                  <a:cubicBezTo>
                    <a:pt x="92" y="5257"/>
                    <a:pt x="74" y="5222"/>
                    <a:pt x="57" y="5222"/>
                  </a:cubicBezTo>
                  <a:close/>
                  <a:moveTo>
                    <a:pt x="57" y="5510"/>
                  </a:moveTo>
                  <a:cubicBezTo>
                    <a:pt x="22" y="5510"/>
                    <a:pt x="0" y="5549"/>
                    <a:pt x="0" y="5566"/>
                  </a:cubicBezTo>
                  <a:lnTo>
                    <a:pt x="0" y="5675"/>
                  </a:lnTo>
                  <a:cubicBezTo>
                    <a:pt x="0" y="5710"/>
                    <a:pt x="22" y="5727"/>
                    <a:pt x="57" y="5727"/>
                  </a:cubicBezTo>
                  <a:cubicBezTo>
                    <a:pt x="74" y="5727"/>
                    <a:pt x="92" y="5710"/>
                    <a:pt x="92" y="5675"/>
                  </a:cubicBezTo>
                  <a:lnTo>
                    <a:pt x="92" y="5566"/>
                  </a:lnTo>
                  <a:cubicBezTo>
                    <a:pt x="92" y="5549"/>
                    <a:pt x="74" y="5510"/>
                    <a:pt x="57" y="5510"/>
                  </a:cubicBezTo>
                  <a:close/>
                  <a:moveTo>
                    <a:pt x="57" y="5801"/>
                  </a:moveTo>
                  <a:cubicBezTo>
                    <a:pt x="22" y="5801"/>
                    <a:pt x="0" y="5836"/>
                    <a:pt x="0" y="5853"/>
                  </a:cubicBezTo>
                  <a:lnTo>
                    <a:pt x="0" y="5962"/>
                  </a:lnTo>
                  <a:cubicBezTo>
                    <a:pt x="0" y="6001"/>
                    <a:pt x="22" y="6019"/>
                    <a:pt x="57" y="6019"/>
                  </a:cubicBezTo>
                  <a:cubicBezTo>
                    <a:pt x="74" y="6019"/>
                    <a:pt x="92" y="6001"/>
                    <a:pt x="92" y="5962"/>
                  </a:cubicBezTo>
                  <a:lnTo>
                    <a:pt x="92" y="5853"/>
                  </a:lnTo>
                  <a:cubicBezTo>
                    <a:pt x="92" y="5836"/>
                    <a:pt x="74" y="5801"/>
                    <a:pt x="57" y="5801"/>
                  </a:cubicBezTo>
                  <a:close/>
                  <a:moveTo>
                    <a:pt x="57" y="6093"/>
                  </a:moveTo>
                  <a:cubicBezTo>
                    <a:pt x="22" y="6093"/>
                    <a:pt x="0" y="6128"/>
                    <a:pt x="0" y="6145"/>
                  </a:cubicBezTo>
                  <a:lnTo>
                    <a:pt x="0" y="6254"/>
                  </a:lnTo>
                  <a:cubicBezTo>
                    <a:pt x="0" y="6289"/>
                    <a:pt x="22" y="6310"/>
                    <a:pt x="57" y="6310"/>
                  </a:cubicBezTo>
                  <a:cubicBezTo>
                    <a:pt x="74" y="6310"/>
                    <a:pt x="92" y="6289"/>
                    <a:pt x="92" y="6254"/>
                  </a:cubicBezTo>
                  <a:lnTo>
                    <a:pt x="92" y="6145"/>
                  </a:lnTo>
                  <a:cubicBezTo>
                    <a:pt x="92" y="6128"/>
                    <a:pt x="74" y="6093"/>
                    <a:pt x="57" y="6093"/>
                  </a:cubicBezTo>
                  <a:close/>
                  <a:moveTo>
                    <a:pt x="57" y="6380"/>
                  </a:moveTo>
                  <a:cubicBezTo>
                    <a:pt x="22" y="6380"/>
                    <a:pt x="0" y="6419"/>
                    <a:pt x="0" y="6436"/>
                  </a:cubicBezTo>
                  <a:lnTo>
                    <a:pt x="0" y="6545"/>
                  </a:lnTo>
                  <a:cubicBezTo>
                    <a:pt x="0" y="6580"/>
                    <a:pt x="22" y="6597"/>
                    <a:pt x="57" y="6597"/>
                  </a:cubicBezTo>
                  <a:cubicBezTo>
                    <a:pt x="74" y="6597"/>
                    <a:pt x="92" y="6580"/>
                    <a:pt x="92" y="6545"/>
                  </a:cubicBezTo>
                  <a:lnTo>
                    <a:pt x="92" y="6436"/>
                  </a:lnTo>
                  <a:cubicBezTo>
                    <a:pt x="92" y="6419"/>
                    <a:pt x="74" y="6380"/>
                    <a:pt x="57" y="6380"/>
                  </a:cubicBezTo>
                  <a:close/>
                  <a:moveTo>
                    <a:pt x="57" y="6671"/>
                  </a:moveTo>
                  <a:cubicBezTo>
                    <a:pt x="22" y="6671"/>
                    <a:pt x="0" y="6706"/>
                    <a:pt x="0" y="6724"/>
                  </a:cubicBezTo>
                  <a:lnTo>
                    <a:pt x="0" y="6832"/>
                  </a:lnTo>
                  <a:cubicBezTo>
                    <a:pt x="0" y="6872"/>
                    <a:pt x="22" y="6889"/>
                    <a:pt x="57" y="6889"/>
                  </a:cubicBezTo>
                  <a:cubicBezTo>
                    <a:pt x="74" y="6889"/>
                    <a:pt x="92" y="6872"/>
                    <a:pt x="92" y="6832"/>
                  </a:cubicBezTo>
                  <a:lnTo>
                    <a:pt x="92" y="6724"/>
                  </a:lnTo>
                  <a:cubicBezTo>
                    <a:pt x="92" y="6706"/>
                    <a:pt x="74" y="6671"/>
                    <a:pt x="57" y="6671"/>
                  </a:cubicBezTo>
                  <a:close/>
                  <a:moveTo>
                    <a:pt x="57" y="6963"/>
                  </a:moveTo>
                  <a:cubicBezTo>
                    <a:pt x="22" y="6963"/>
                    <a:pt x="0" y="6998"/>
                    <a:pt x="0" y="7015"/>
                  </a:cubicBezTo>
                  <a:lnTo>
                    <a:pt x="0" y="7124"/>
                  </a:lnTo>
                  <a:cubicBezTo>
                    <a:pt x="0" y="7159"/>
                    <a:pt x="22" y="7181"/>
                    <a:pt x="57" y="7181"/>
                  </a:cubicBezTo>
                  <a:cubicBezTo>
                    <a:pt x="74" y="7181"/>
                    <a:pt x="92" y="7159"/>
                    <a:pt x="92" y="7124"/>
                  </a:cubicBezTo>
                  <a:lnTo>
                    <a:pt x="92" y="7015"/>
                  </a:lnTo>
                  <a:cubicBezTo>
                    <a:pt x="92" y="6998"/>
                    <a:pt x="74" y="6963"/>
                    <a:pt x="57" y="6963"/>
                  </a:cubicBezTo>
                  <a:close/>
                  <a:moveTo>
                    <a:pt x="57" y="7250"/>
                  </a:moveTo>
                  <a:cubicBezTo>
                    <a:pt x="22" y="7250"/>
                    <a:pt x="0" y="7289"/>
                    <a:pt x="0" y="7307"/>
                  </a:cubicBezTo>
                  <a:lnTo>
                    <a:pt x="0" y="7416"/>
                  </a:lnTo>
                  <a:cubicBezTo>
                    <a:pt x="0" y="7450"/>
                    <a:pt x="22" y="7468"/>
                    <a:pt x="57" y="7468"/>
                  </a:cubicBezTo>
                  <a:cubicBezTo>
                    <a:pt x="74" y="7468"/>
                    <a:pt x="92" y="7450"/>
                    <a:pt x="92" y="7416"/>
                  </a:cubicBezTo>
                  <a:lnTo>
                    <a:pt x="92" y="7307"/>
                  </a:lnTo>
                  <a:cubicBezTo>
                    <a:pt x="92" y="7289"/>
                    <a:pt x="74" y="7250"/>
                    <a:pt x="57" y="7250"/>
                  </a:cubicBezTo>
                  <a:close/>
                  <a:moveTo>
                    <a:pt x="57" y="7542"/>
                  </a:moveTo>
                  <a:cubicBezTo>
                    <a:pt x="22" y="7542"/>
                    <a:pt x="0" y="7577"/>
                    <a:pt x="0" y="7594"/>
                  </a:cubicBezTo>
                  <a:lnTo>
                    <a:pt x="0" y="7703"/>
                  </a:lnTo>
                  <a:cubicBezTo>
                    <a:pt x="0" y="7742"/>
                    <a:pt x="22" y="7759"/>
                    <a:pt x="57" y="7759"/>
                  </a:cubicBezTo>
                  <a:cubicBezTo>
                    <a:pt x="74" y="7759"/>
                    <a:pt x="92" y="7742"/>
                    <a:pt x="92" y="7703"/>
                  </a:cubicBezTo>
                  <a:lnTo>
                    <a:pt x="92" y="7594"/>
                  </a:lnTo>
                  <a:cubicBezTo>
                    <a:pt x="92" y="7577"/>
                    <a:pt x="74" y="7542"/>
                    <a:pt x="57" y="7542"/>
                  </a:cubicBezTo>
                  <a:close/>
                  <a:moveTo>
                    <a:pt x="57" y="7833"/>
                  </a:moveTo>
                  <a:cubicBezTo>
                    <a:pt x="22" y="7833"/>
                    <a:pt x="0" y="7868"/>
                    <a:pt x="0" y="7885"/>
                  </a:cubicBezTo>
                  <a:lnTo>
                    <a:pt x="0" y="7994"/>
                  </a:lnTo>
                  <a:cubicBezTo>
                    <a:pt x="0" y="8029"/>
                    <a:pt x="22" y="8051"/>
                    <a:pt x="57" y="8051"/>
                  </a:cubicBezTo>
                  <a:cubicBezTo>
                    <a:pt x="74" y="8051"/>
                    <a:pt x="92" y="8029"/>
                    <a:pt x="92" y="7994"/>
                  </a:cubicBezTo>
                  <a:lnTo>
                    <a:pt x="92" y="7885"/>
                  </a:lnTo>
                  <a:cubicBezTo>
                    <a:pt x="92" y="7868"/>
                    <a:pt x="74" y="7833"/>
                    <a:pt x="57" y="7833"/>
                  </a:cubicBezTo>
                  <a:close/>
                  <a:moveTo>
                    <a:pt x="57" y="8120"/>
                  </a:moveTo>
                  <a:cubicBezTo>
                    <a:pt x="22" y="8120"/>
                    <a:pt x="0" y="8160"/>
                    <a:pt x="0" y="8177"/>
                  </a:cubicBezTo>
                  <a:lnTo>
                    <a:pt x="0" y="8286"/>
                  </a:lnTo>
                  <a:cubicBezTo>
                    <a:pt x="0" y="8321"/>
                    <a:pt x="22" y="8338"/>
                    <a:pt x="57" y="8338"/>
                  </a:cubicBezTo>
                  <a:cubicBezTo>
                    <a:pt x="74" y="8338"/>
                    <a:pt x="92" y="8321"/>
                    <a:pt x="92" y="8286"/>
                  </a:cubicBezTo>
                  <a:lnTo>
                    <a:pt x="92" y="8177"/>
                  </a:lnTo>
                  <a:cubicBezTo>
                    <a:pt x="92" y="8160"/>
                    <a:pt x="74" y="8120"/>
                    <a:pt x="57" y="8120"/>
                  </a:cubicBezTo>
                  <a:close/>
                  <a:moveTo>
                    <a:pt x="57" y="8412"/>
                  </a:moveTo>
                  <a:cubicBezTo>
                    <a:pt x="22" y="8412"/>
                    <a:pt x="0" y="8447"/>
                    <a:pt x="0" y="8464"/>
                  </a:cubicBezTo>
                  <a:lnTo>
                    <a:pt x="0" y="8573"/>
                  </a:lnTo>
                  <a:cubicBezTo>
                    <a:pt x="0" y="8612"/>
                    <a:pt x="22" y="8630"/>
                    <a:pt x="57" y="8630"/>
                  </a:cubicBezTo>
                  <a:cubicBezTo>
                    <a:pt x="74" y="8630"/>
                    <a:pt x="92" y="8612"/>
                    <a:pt x="92" y="8573"/>
                  </a:cubicBezTo>
                  <a:lnTo>
                    <a:pt x="92" y="8464"/>
                  </a:lnTo>
                  <a:cubicBezTo>
                    <a:pt x="92" y="8447"/>
                    <a:pt x="74" y="8412"/>
                    <a:pt x="57" y="8412"/>
                  </a:cubicBezTo>
                  <a:close/>
                  <a:moveTo>
                    <a:pt x="57" y="8703"/>
                  </a:moveTo>
                  <a:cubicBezTo>
                    <a:pt x="22" y="8703"/>
                    <a:pt x="0" y="8738"/>
                    <a:pt x="0" y="8756"/>
                  </a:cubicBezTo>
                  <a:lnTo>
                    <a:pt x="0" y="8864"/>
                  </a:lnTo>
                  <a:cubicBezTo>
                    <a:pt x="0" y="8899"/>
                    <a:pt x="22" y="8921"/>
                    <a:pt x="57" y="8921"/>
                  </a:cubicBezTo>
                  <a:cubicBezTo>
                    <a:pt x="74" y="8921"/>
                    <a:pt x="92" y="8899"/>
                    <a:pt x="92" y="8864"/>
                  </a:cubicBezTo>
                  <a:lnTo>
                    <a:pt x="92" y="8756"/>
                  </a:lnTo>
                  <a:cubicBezTo>
                    <a:pt x="92" y="8738"/>
                    <a:pt x="74" y="8703"/>
                    <a:pt x="57" y="8703"/>
                  </a:cubicBezTo>
                  <a:close/>
                  <a:moveTo>
                    <a:pt x="57" y="8991"/>
                  </a:moveTo>
                  <a:cubicBezTo>
                    <a:pt x="22" y="8991"/>
                    <a:pt x="0" y="9030"/>
                    <a:pt x="0" y="9047"/>
                  </a:cubicBezTo>
                  <a:lnTo>
                    <a:pt x="0" y="9156"/>
                  </a:lnTo>
                  <a:cubicBezTo>
                    <a:pt x="0" y="9191"/>
                    <a:pt x="22" y="9208"/>
                    <a:pt x="57" y="9208"/>
                  </a:cubicBezTo>
                  <a:cubicBezTo>
                    <a:pt x="74" y="9208"/>
                    <a:pt x="92" y="9191"/>
                    <a:pt x="92" y="9156"/>
                  </a:cubicBezTo>
                  <a:lnTo>
                    <a:pt x="92" y="9047"/>
                  </a:lnTo>
                  <a:cubicBezTo>
                    <a:pt x="92" y="9030"/>
                    <a:pt x="74" y="8991"/>
                    <a:pt x="57" y="8991"/>
                  </a:cubicBezTo>
                  <a:close/>
                  <a:moveTo>
                    <a:pt x="57" y="9282"/>
                  </a:moveTo>
                  <a:cubicBezTo>
                    <a:pt x="22" y="9282"/>
                    <a:pt x="0" y="9317"/>
                    <a:pt x="0" y="9334"/>
                  </a:cubicBezTo>
                  <a:lnTo>
                    <a:pt x="0" y="9443"/>
                  </a:lnTo>
                  <a:cubicBezTo>
                    <a:pt x="0" y="9482"/>
                    <a:pt x="22" y="9500"/>
                    <a:pt x="57" y="9500"/>
                  </a:cubicBezTo>
                  <a:cubicBezTo>
                    <a:pt x="74" y="9500"/>
                    <a:pt x="92" y="9482"/>
                    <a:pt x="92" y="9443"/>
                  </a:cubicBezTo>
                  <a:lnTo>
                    <a:pt x="92" y="9334"/>
                  </a:lnTo>
                  <a:cubicBezTo>
                    <a:pt x="92" y="9317"/>
                    <a:pt x="74" y="9282"/>
                    <a:pt x="57" y="9282"/>
                  </a:cubicBezTo>
                  <a:close/>
                  <a:moveTo>
                    <a:pt x="57" y="9574"/>
                  </a:moveTo>
                  <a:cubicBezTo>
                    <a:pt x="22" y="9574"/>
                    <a:pt x="0" y="9609"/>
                    <a:pt x="0" y="9626"/>
                  </a:cubicBezTo>
                  <a:lnTo>
                    <a:pt x="0" y="9735"/>
                  </a:lnTo>
                  <a:cubicBezTo>
                    <a:pt x="0" y="9770"/>
                    <a:pt x="22" y="9791"/>
                    <a:pt x="57" y="9791"/>
                  </a:cubicBezTo>
                  <a:cubicBezTo>
                    <a:pt x="74" y="9791"/>
                    <a:pt x="92" y="9770"/>
                    <a:pt x="92" y="9735"/>
                  </a:cubicBezTo>
                  <a:lnTo>
                    <a:pt x="92" y="9626"/>
                  </a:lnTo>
                  <a:cubicBezTo>
                    <a:pt x="92" y="9609"/>
                    <a:pt x="74" y="9574"/>
                    <a:pt x="57" y="9574"/>
                  </a:cubicBezTo>
                  <a:close/>
                  <a:moveTo>
                    <a:pt x="57" y="9861"/>
                  </a:moveTo>
                  <a:cubicBezTo>
                    <a:pt x="22" y="9861"/>
                    <a:pt x="0" y="9900"/>
                    <a:pt x="0" y="9918"/>
                  </a:cubicBezTo>
                  <a:lnTo>
                    <a:pt x="0" y="10026"/>
                  </a:lnTo>
                  <a:cubicBezTo>
                    <a:pt x="0" y="10061"/>
                    <a:pt x="22" y="10079"/>
                    <a:pt x="57" y="10079"/>
                  </a:cubicBezTo>
                  <a:cubicBezTo>
                    <a:pt x="74" y="10079"/>
                    <a:pt x="92" y="10061"/>
                    <a:pt x="92" y="10026"/>
                  </a:cubicBezTo>
                  <a:lnTo>
                    <a:pt x="92" y="9918"/>
                  </a:lnTo>
                  <a:cubicBezTo>
                    <a:pt x="92" y="9900"/>
                    <a:pt x="74" y="9861"/>
                    <a:pt x="57" y="9861"/>
                  </a:cubicBezTo>
                  <a:close/>
                  <a:moveTo>
                    <a:pt x="57" y="10152"/>
                  </a:moveTo>
                  <a:cubicBezTo>
                    <a:pt x="22" y="10152"/>
                    <a:pt x="0" y="10187"/>
                    <a:pt x="0" y="10205"/>
                  </a:cubicBezTo>
                  <a:lnTo>
                    <a:pt x="0" y="10313"/>
                  </a:lnTo>
                  <a:cubicBezTo>
                    <a:pt x="0" y="10353"/>
                    <a:pt x="22" y="10370"/>
                    <a:pt x="57" y="10370"/>
                  </a:cubicBezTo>
                  <a:cubicBezTo>
                    <a:pt x="74" y="10370"/>
                    <a:pt x="92" y="10353"/>
                    <a:pt x="92" y="10313"/>
                  </a:cubicBezTo>
                  <a:lnTo>
                    <a:pt x="92" y="10205"/>
                  </a:lnTo>
                  <a:cubicBezTo>
                    <a:pt x="92" y="10187"/>
                    <a:pt x="74" y="10152"/>
                    <a:pt x="57" y="10152"/>
                  </a:cubicBezTo>
                  <a:close/>
                  <a:moveTo>
                    <a:pt x="57" y="10444"/>
                  </a:moveTo>
                  <a:cubicBezTo>
                    <a:pt x="22" y="10444"/>
                    <a:pt x="0" y="10479"/>
                    <a:pt x="0" y="10496"/>
                  </a:cubicBezTo>
                  <a:lnTo>
                    <a:pt x="0" y="10605"/>
                  </a:lnTo>
                  <a:cubicBezTo>
                    <a:pt x="0" y="10640"/>
                    <a:pt x="22" y="10662"/>
                    <a:pt x="57" y="10662"/>
                  </a:cubicBezTo>
                  <a:cubicBezTo>
                    <a:pt x="74" y="10662"/>
                    <a:pt x="92" y="10640"/>
                    <a:pt x="92" y="10605"/>
                  </a:cubicBezTo>
                  <a:lnTo>
                    <a:pt x="92" y="10496"/>
                  </a:lnTo>
                  <a:cubicBezTo>
                    <a:pt x="92" y="10479"/>
                    <a:pt x="74" y="10444"/>
                    <a:pt x="57" y="10444"/>
                  </a:cubicBezTo>
                  <a:close/>
                  <a:moveTo>
                    <a:pt x="57" y="10731"/>
                  </a:moveTo>
                  <a:cubicBezTo>
                    <a:pt x="22" y="10731"/>
                    <a:pt x="0" y="10770"/>
                    <a:pt x="0" y="10788"/>
                  </a:cubicBezTo>
                  <a:lnTo>
                    <a:pt x="0" y="10897"/>
                  </a:lnTo>
                  <a:cubicBezTo>
                    <a:pt x="0" y="10931"/>
                    <a:pt x="22" y="10949"/>
                    <a:pt x="57" y="10949"/>
                  </a:cubicBezTo>
                  <a:cubicBezTo>
                    <a:pt x="74" y="10949"/>
                    <a:pt x="92" y="10931"/>
                    <a:pt x="92" y="10897"/>
                  </a:cubicBezTo>
                  <a:lnTo>
                    <a:pt x="92" y="10788"/>
                  </a:lnTo>
                  <a:cubicBezTo>
                    <a:pt x="92" y="10770"/>
                    <a:pt x="74" y="10731"/>
                    <a:pt x="57" y="1073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5" name="Google Shape;3220;p58">
              <a:extLst>
                <a:ext uri="{FF2B5EF4-FFF2-40B4-BE49-F238E27FC236}">
                  <a16:creationId xmlns:a16="http://schemas.microsoft.com/office/drawing/2014/main" id="{502382CC-359D-1210-CC56-BF2568DF5AA4}"/>
                </a:ext>
              </a:extLst>
            </p:cNvPr>
            <p:cNvSpPr/>
            <p:nvPr/>
          </p:nvSpPr>
          <p:spPr>
            <a:xfrm>
              <a:off x="6793708" y="8402"/>
              <a:ext cx="19811" cy="2166485"/>
            </a:xfrm>
            <a:custGeom>
              <a:avLst/>
              <a:gdLst/>
              <a:ahLst/>
              <a:cxnLst/>
              <a:rect l="l" t="t" r="r" b="b"/>
              <a:pathLst>
                <a:path w="92" h="10061" extrusionOk="0">
                  <a:moveTo>
                    <a:pt x="40" y="0"/>
                  </a:moveTo>
                  <a:cubicBezTo>
                    <a:pt x="22" y="0"/>
                    <a:pt x="0" y="18"/>
                    <a:pt x="0" y="35"/>
                  </a:cubicBezTo>
                  <a:lnTo>
                    <a:pt x="0" y="161"/>
                  </a:lnTo>
                  <a:cubicBezTo>
                    <a:pt x="0" y="179"/>
                    <a:pt x="22" y="200"/>
                    <a:pt x="40" y="200"/>
                  </a:cubicBezTo>
                  <a:cubicBezTo>
                    <a:pt x="74" y="200"/>
                    <a:pt x="92" y="179"/>
                    <a:pt x="92" y="161"/>
                  </a:cubicBezTo>
                  <a:lnTo>
                    <a:pt x="92" y="35"/>
                  </a:lnTo>
                  <a:cubicBezTo>
                    <a:pt x="92" y="18"/>
                    <a:pt x="74" y="0"/>
                    <a:pt x="40" y="0"/>
                  </a:cubicBezTo>
                  <a:close/>
                  <a:moveTo>
                    <a:pt x="40" y="288"/>
                  </a:moveTo>
                  <a:cubicBezTo>
                    <a:pt x="22" y="288"/>
                    <a:pt x="0" y="309"/>
                    <a:pt x="0" y="327"/>
                  </a:cubicBezTo>
                  <a:lnTo>
                    <a:pt x="0" y="453"/>
                  </a:lnTo>
                  <a:cubicBezTo>
                    <a:pt x="0" y="470"/>
                    <a:pt x="22" y="488"/>
                    <a:pt x="40" y="488"/>
                  </a:cubicBezTo>
                  <a:cubicBezTo>
                    <a:pt x="74" y="488"/>
                    <a:pt x="92" y="470"/>
                    <a:pt x="92" y="453"/>
                  </a:cubicBezTo>
                  <a:lnTo>
                    <a:pt x="92" y="327"/>
                  </a:lnTo>
                  <a:cubicBezTo>
                    <a:pt x="92" y="309"/>
                    <a:pt x="74" y="288"/>
                    <a:pt x="40" y="288"/>
                  </a:cubicBezTo>
                  <a:close/>
                  <a:moveTo>
                    <a:pt x="40" y="579"/>
                  </a:moveTo>
                  <a:cubicBezTo>
                    <a:pt x="22" y="579"/>
                    <a:pt x="0" y="596"/>
                    <a:pt x="0" y="614"/>
                  </a:cubicBezTo>
                  <a:lnTo>
                    <a:pt x="0" y="744"/>
                  </a:lnTo>
                  <a:cubicBezTo>
                    <a:pt x="0" y="762"/>
                    <a:pt x="22" y="779"/>
                    <a:pt x="40" y="779"/>
                  </a:cubicBezTo>
                  <a:cubicBezTo>
                    <a:pt x="74" y="779"/>
                    <a:pt x="92" y="762"/>
                    <a:pt x="92" y="744"/>
                  </a:cubicBezTo>
                  <a:lnTo>
                    <a:pt x="92" y="614"/>
                  </a:lnTo>
                  <a:cubicBezTo>
                    <a:pt x="92" y="596"/>
                    <a:pt x="74" y="579"/>
                    <a:pt x="40" y="579"/>
                  </a:cubicBezTo>
                  <a:close/>
                  <a:moveTo>
                    <a:pt x="40" y="871"/>
                  </a:moveTo>
                  <a:cubicBezTo>
                    <a:pt x="22" y="871"/>
                    <a:pt x="0" y="888"/>
                    <a:pt x="0" y="905"/>
                  </a:cubicBezTo>
                  <a:lnTo>
                    <a:pt x="0" y="1032"/>
                  </a:lnTo>
                  <a:cubicBezTo>
                    <a:pt x="0" y="1049"/>
                    <a:pt x="22" y="1071"/>
                    <a:pt x="40" y="1071"/>
                  </a:cubicBezTo>
                  <a:cubicBezTo>
                    <a:pt x="74" y="1071"/>
                    <a:pt x="92" y="1049"/>
                    <a:pt x="92" y="1032"/>
                  </a:cubicBezTo>
                  <a:lnTo>
                    <a:pt x="92" y="905"/>
                  </a:lnTo>
                  <a:cubicBezTo>
                    <a:pt x="92" y="888"/>
                    <a:pt x="74" y="871"/>
                    <a:pt x="40" y="871"/>
                  </a:cubicBezTo>
                  <a:close/>
                  <a:moveTo>
                    <a:pt x="40" y="1158"/>
                  </a:moveTo>
                  <a:cubicBezTo>
                    <a:pt x="22" y="1158"/>
                    <a:pt x="0" y="1180"/>
                    <a:pt x="0" y="1197"/>
                  </a:cubicBezTo>
                  <a:lnTo>
                    <a:pt x="0" y="1323"/>
                  </a:lnTo>
                  <a:cubicBezTo>
                    <a:pt x="0" y="1341"/>
                    <a:pt x="22" y="1358"/>
                    <a:pt x="40" y="1358"/>
                  </a:cubicBezTo>
                  <a:cubicBezTo>
                    <a:pt x="74" y="1358"/>
                    <a:pt x="92" y="1341"/>
                    <a:pt x="92" y="1323"/>
                  </a:cubicBezTo>
                  <a:lnTo>
                    <a:pt x="92" y="1197"/>
                  </a:lnTo>
                  <a:cubicBezTo>
                    <a:pt x="92" y="1180"/>
                    <a:pt x="74" y="1158"/>
                    <a:pt x="40" y="1158"/>
                  </a:cubicBezTo>
                  <a:close/>
                  <a:moveTo>
                    <a:pt x="40" y="1449"/>
                  </a:moveTo>
                  <a:cubicBezTo>
                    <a:pt x="22" y="1449"/>
                    <a:pt x="0" y="1467"/>
                    <a:pt x="0" y="1484"/>
                  </a:cubicBezTo>
                  <a:lnTo>
                    <a:pt x="0" y="1615"/>
                  </a:lnTo>
                  <a:cubicBezTo>
                    <a:pt x="0" y="1632"/>
                    <a:pt x="22" y="1649"/>
                    <a:pt x="40" y="1649"/>
                  </a:cubicBezTo>
                  <a:cubicBezTo>
                    <a:pt x="74" y="1649"/>
                    <a:pt x="92" y="1632"/>
                    <a:pt x="92" y="1615"/>
                  </a:cubicBezTo>
                  <a:lnTo>
                    <a:pt x="92" y="1484"/>
                  </a:lnTo>
                  <a:cubicBezTo>
                    <a:pt x="92" y="1467"/>
                    <a:pt x="74" y="1449"/>
                    <a:pt x="40" y="1449"/>
                  </a:cubicBezTo>
                  <a:close/>
                  <a:moveTo>
                    <a:pt x="40" y="1741"/>
                  </a:moveTo>
                  <a:cubicBezTo>
                    <a:pt x="22" y="1741"/>
                    <a:pt x="0" y="1758"/>
                    <a:pt x="0" y="1776"/>
                  </a:cubicBezTo>
                  <a:lnTo>
                    <a:pt x="0" y="1902"/>
                  </a:lnTo>
                  <a:cubicBezTo>
                    <a:pt x="0" y="1919"/>
                    <a:pt x="22" y="1941"/>
                    <a:pt x="40" y="1941"/>
                  </a:cubicBezTo>
                  <a:cubicBezTo>
                    <a:pt x="74" y="1941"/>
                    <a:pt x="92" y="1919"/>
                    <a:pt x="92" y="1902"/>
                  </a:cubicBezTo>
                  <a:lnTo>
                    <a:pt x="92" y="1776"/>
                  </a:lnTo>
                  <a:cubicBezTo>
                    <a:pt x="92" y="1758"/>
                    <a:pt x="74" y="1741"/>
                    <a:pt x="40" y="1741"/>
                  </a:cubicBezTo>
                  <a:close/>
                  <a:moveTo>
                    <a:pt x="40" y="2028"/>
                  </a:moveTo>
                  <a:cubicBezTo>
                    <a:pt x="22" y="2028"/>
                    <a:pt x="0" y="2050"/>
                    <a:pt x="0" y="2067"/>
                  </a:cubicBezTo>
                  <a:lnTo>
                    <a:pt x="0" y="2193"/>
                  </a:lnTo>
                  <a:cubicBezTo>
                    <a:pt x="0" y="2211"/>
                    <a:pt x="22" y="2228"/>
                    <a:pt x="40" y="2228"/>
                  </a:cubicBezTo>
                  <a:cubicBezTo>
                    <a:pt x="74" y="2228"/>
                    <a:pt x="92" y="2211"/>
                    <a:pt x="92" y="2193"/>
                  </a:cubicBezTo>
                  <a:lnTo>
                    <a:pt x="92" y="2067"/>
                  </a:lnTo>
                  <a:cubicBezTo>
                    <a:pt x="92" y="2050"/>
                    <a:pt x="74" y="2028"/>
                    <a:pt x="40" y="2028"/>
                  </a:cubicBezTo>
                  <a:close/>
                  <a:moveTo>
                    <a:pt x="40" y="2320"/>
                  </a:moveTo>
                  <a:cubicBezTo>
                    <a:pt x="22" y="2320"/>
                    <a:pt x="0" y="2337"/>
                    <a:pt x="0" y="2354"/>
                  </a:cubicBezTo>
                  <a:lnTo>
                    <a:pt x="0" y="2485"/>
                  </a:lnTo>
                  <a:cubicBezTo>
                    <a:pt x="0" y="2502"/>
                    <a:pt x="22" y="2520"/>
                    <a:pt x="40" y="2520"/>
                  </a:cubicBezTo>
                  <a:cubicBezTo>
                    <a:pt x="74" y="2520"/>
                    <a:pt x="92" y="2502"/>
                    <a:pt x="92" y="2485"/>
                  </a:cubicBezTo>
                  <a:lnTo>
                    <a:pt x="92" y="2354"/>
                  </a:lnTo>
                  <a:cubicBezTo>
                    <a:pt x="92" y="2337"/>
                    <a:pt x="74" y="2320"/>
                    <a:pt x="40" y="2320"/>
                  </a:cubicBezTo>
                  <a:close/>
                  <a:moveTo>
                    <a:pt x="40" y="2611"/>
                  </a:moveTo>
                  <a:cubicBezTo>
                    <a:pt x="22" y="2611"/>
                    <a:pt x="0" y="2629"/>
                    <a:pt x="0" y="2646"/>
                  </a:cubicBezTo>
                  <a:lnTo>
                    <a:pt x="0" y="2772"/>
                  </a:lnTo>
                  <a:cubicBezTo>
                    <a:pt x="0" y="2790"/>
                    <a:pt x="22" y="2811"/>
                    <a:pt x="40" y="2811"/>
                  </a:cubicBezTo>
                  <a:cubicBezTo>
                    <a:pt x="74" y="2811"/>
                    <a:pt x="92" y="2790"/>
                    <a:pt x="92" y="2772"/>
                  </a:cubicBezTo>
                  <a:lnTo>
                    <a:pt x="92" y="2646"/>
                  </a:lnTo>
                  <a:cubicBezTo>
                    <a:pt x="92" y="2629"/>
                    <a:pt x="74" y="2611"/>
                    <a:pt x="40" y="2611"/>
                  </a:cubicBezTo>
                  <a:close/>
                  <a:moveTo>
                    <a:pt x="40" y="2898"/>
                  </a:moveTo>
                  <a:cubicBezTo>
                    <a:pt x="22" y="2898"/>
                    <a:pt x="0" y="2920"/>
                    <a:pt x="0" y="2937"/>
                  </a:cubicBezTo>
                  <a:lnTo>
                    <a:pt x="0" y="3064"/>
                  </a:lnTo>
                  <a:cubicBezTo>
                    <a:pt x="0" y="3081"/>
                    <a:pt x="22" y="3098"/>
                    <a:pt x="40" y="3098"/>
                  </a:cubicBezTo>
                  <a:cubicBezTo>
                    <a:pt x="74" y="3098"/>
                    <a:pt x="92" y="3081"/>
                    <a:pt x="92" y="3064"/>
                  </a:cubicBezTo>
                  <a:lnTo>
                    <a:pt x="92" y="2937"/>
                  </a:lnTo>
                  <a:cubicBezTo>
                    <a:pt x="92" y="2920"/>
                    <a:pt x="74" y="2898"/>
                    <a:pt x="40" y="2898"/>
                  </a:cubicBezTo>
                  <a:close/>
                  <a:moveTo>
                    <a:pt x="40" y="3190"/>
                  </a:moveTo>
                  <a:cubicBezTo>
                    <a:pt x="22" y="3190"/>
                    <a:pt x="0" y="3207"/>
                    <a:pt x="0" y="3225"/>
                  </a:cubicBezTo>
                  <a:lnTo>
                    <a:pt x="0" y="3355"/>
                  </a:lnTo>
                  <a:cubicBezTo>
                    <a:pt x="0" y="3373"/>
                    <a:pt x="22" y="3390"/>
                    <a:pt x="40" y="3390"/>
                  </a:cubicBezTo>
                  <a:cubicBezTo>
                    <a:pt x="74" y="3390"/>
                    <a:pt x="92" y="3373"/>
                    <a:pt x="92" y="3355"/>
                  </a:cubicBezTo>
                  <a:lnTo>
                    <a:pt x="92" y="3225"/>
                  </a:lnTo>
                  <a:cubicBezTo>
                    <a:pt x="92" y="3207"/>
                    <a:pt x="74" y="3190"/>
                    <a:pt x="40" y="3190"/>
                  </a:cubicBezTo>
                  <a:close/>
                  <a:moveTo>
                    <a:pt x="40" y="3481"/>
                  </a:moveTo>
                  <a:cubicBezTo>
                    <a:pt x="22" y="3481"/>
                    <a:pt x="0" y="3499"/>
                    <a:pt x="0" y="3516"/>
                  </a:cubicBezTo>
                  <a:lnTo>
                    <a:pt x="0" y="3642"/>
                  </a:lnTo>
                  <a:cubicBezTo>
                    <a:pt x="0" y="3660"/>
                    <a:pt x="22" y="3682"/>
                    <a:pt x="40" y="3682"/>
                  </a:cubicBezTo>
                  <a:cubicBezTo>
                    <a:pt x="74" y="3682"/>
                    <a:pt x="92" y="3660"/>
                    <a:pt x="92" y="3642"/>
                  </a:cubicBezTo>
                  <a:lnTo>
                    <a:pt x="92" y="3516"/>
                  </a:lnTo>
                  <a:cubicBezTo>
                    <a:pt x="92" y="3499"/>
                    <a:pt x="74" y="3481"/>
                    <a:pt x="40" y="3481"/>
                  </a:cubicBezTo>
                  <a:close/>
                  <a:moveTo>
                    <a:pt x="40" y="3769"/>
                  </a:moveTo>
                  <a:cubicBezTo>
                    <a:pt x="22" y="3769"/>
                    <a:pt x="0" y="3790"/>
                    <a:pt x="0" y="3808"/>
                  </a:cubicBezTo>
                  <a:lnTo>
                    <a:pt x="0" y="3934"/>
                  </a:lnTo>
                  <a:cubicBezTo>
                    <a:pt x="0" y="3951"/>
                    <a:pt x="22" y="3969"/>
                    <a:pt x="40" y="3969"/>
                  </a:cubicBezTo>
                  <a:cubicBezTo>
                    <a:pt x="74" y="3969"/>
                    <a:pt x="92" y="3951"/>
                    <a:pt x="92" y="3934"/>
                  </a:cubicBezTo>
                  <a:lnTo>
                    <a:pt x="92" y="3808"/>
                  </a:lnTo>
                  <a:cubicBezTo>
                    <a:pt x="92" y="3790"/>
                    <a:pt x="74" y="3769"/>
                    <a:pt x="40" y="3769"/>
                  </a:cubicBezTo>
                  <a:close/>
                  <a:moveTo>
                    <a:pt x="40" y="4060"/>
                  </a:moveTo>
                  <a:cubicBezTo>
                    <a:pt x="22" y="4060"/>
                    <a:pt x="0" y="4077"/>
                    <a:pt x="0" y="4095"/>
                  </a:cubicBezTo>
                  <a:lnTo>
                    <a:pt x="0" y="4225"/>
                  </a:lnTo>
                  <a:cubicBezTo>
                    <a:pt x="0" y="4243"/>
                    <a:pt x="22" y="4260"/>
                    <a:pt x="40" y="4260"/>
                  </a:cubicBezTo>
                  <a:cubicBezTo>
                    <a:pt x="74" y="4260"/>
                    <a:pt x="92" y="4243"/>
                    <a:pt x="92" y="4225"/>
                  </a:cubicBezTo>
                  <a:lnTo>
                    <a:pt x="92" y="4095"/>
                  </a:lnTo>
                  <a:cubicBezTo>
                    <a:pt x="92" y="4077"/>
                    <a:pt x="74" y="4060"/>
                    <a:pt x="40" y="4060"/>
                  </a:cubicBezTo>
                  <a:close/>
                  <a:moveTo>
                    <a:pt x="40" y="4352"/>
                  </a:moveTo>
                  <a:cubicBezTo>
                    <a:pt x="22" y="4352"/>
                    <a:pt x="0" y="4369"/>
                    <a:pt x="0" y="4386"/>
                  </a:cubicBezTo>
                  <a:lnTo>
                    <a:pt x="0" y="4513"/>
                  </a:lnTo>
                  <a:cubicBezTo>
                    <a:pt x="0" y="4530"/>
                    <a:pt x="22" y="4552"/>
                    <a:pt x="40" y="4552"/>
                  </a:cubicBezTo>
                  <a:cubicBezTo>
                    <a:pt x="74" y="4552"/>
                    <a:pt x="92" y="4530"/>
                    <a:pt x="92" y="4513"/>
                  </a:cubicBezTo>
                  <a:lnTo>
                    <a:pt x="92" y="4386"/>
                  </a:lnTo>
                  <a:cubicBezTo>
                    <a:pt x="92" y="4369"/>
                    <a:pt x="74" y="4352"/>
                    <a:pt x="40" y="4352"/>
                  </a:cubicBezTo>
                  <a:close/>
                  <a:moveTo>
                    <a:pt x="40" y="4639"/>
                  </a:moveTo>
                  <a:cubicBezTo>
                    <a:pt x="22" y="4639"/>
                    <a:pt x="0" y="4661"/>
                    <a:pt x="0" y="4678"/>
                  </a:cubicBezTo>
                  <a:lnTo>
                    <a:pt x="0" y="4804"/>
                  </a:lnTo>
                  <a:cubicBezTo>
                    <a:pt x="0" y="4822"/>
                    <a:pt x="22" y="4839"/>
                    <a:pt x="40" y="4839"/>
                  </a:cubicBezTo>
                  <a:cubicBezTo>
                    <a:pt x="74" y="4839"/>
                    <a:pt x="92" y="4822"/>
                    <a:pt x="92" y="4804"/>
                  </a:cubicBezTo>
                  <a:lnTo>
                    <a:pt x="92" y="4678"/>
                  </a:lnTo>
                  <a:cubicBezTo>
                    <a:pt x="92" y="4661"/>
                    <a:pt x="74" y="4639"/>
                    <a:pt x="40" y="4639"/>
                  </a:cubicBezTo>
                  <a:close/>
                  <a:moveTo>
                    <a:pt x="40" y="4930"/>
                  </a:moveTo>
                  <a:cubicBezTo>
                    <a:pt x="22" y="4930"/>
                    <a:pt x="0" y="4948"/>
                    <a:pt x="0" y="4965"/>
                  </a:cubicBezTo>
                  <a:lnTo>
                    <a:pt x="0" y="5096"/>
                  </a:lnTo>
                  <a:cubicBezTo>
                    <a:pt x="0" y="5113"/>
                    <a:pt x="22" y="5130"/>
                    <a:pt x="40" y="5130"/>
                  </a:cubicBezTo>
                  <a:cubicBezTo>
                    <a:pt x="74" y="5130"/>
                    <a:pt x="92" y="5113"/>
                    <a:pt x="92" y="5096"/>
                  </a:cubicBezTo>
                  <a:lnTo>
                    <a:pt x="92" y="4965"/>
                  </a:lnTo>
                  <a:cubicBezTo>
                    <a:pt x="92" y="4948"/>
                    <a:pt x="74" y="4930"/>
                    <a:pt x="40" y="4930"/>
                  </a:cubicBezTo>
                  <a:close/>
                  <a:moveTo>
                    <a:pt x="40" y="5222"/>
                  </a:moveTo>
                  <a:cubicBezTo>
                    <a:pt x="22" y="5222"/>
                    <a:pt x="0" y="5239"/>
                    <a:pt x="0" y="5257"/>
                  </a:cubicBezTo>
                  <a:lnTo>
                    <a:pt x="0" y="5383"/>
                  </a:lnTo>
                  <a:cubicBezTo>
                    <a:pt x="0" y="5400"/>
                    <a:pt x="22" y="5422"/>
                    <a:pt x="40" y="5422"/>
                  </a:cubicBezTo>
                  <a:cubicBezTo>
                    <a:pt x="74" y="5422"/>
                    <a:pt x="92" y="5400"/>
                    <a:pt x="92" y="5383"/>
                  </a:cubicBezTo>
                  <a:lnTo>
                    <a:pt x="92" y="5257"/>
                  </a:lnTo>
                  <a:cubicBezTo>
                    <a:pt x="92" y="5239"/>
                    <a:pt x="74" y="5222"/>
                    <a:pt x="40" y="5222"/>
                  </a:cubicBezTo>
                  <a:close/>
                  <a:moveTo>
                    <a:pt x="40" y="5509"/>
                  </a:moveTo>
                  <a:cubicBezTo>
                    <a:pt x="22" y="5509"/>
                    <a:pt x="0" y="5531"/>
                    <a:pt x="0" y="5548"/>
                  </a:cubicBezTo>
                  <a:lnTo>
                    <a:pt x="0" y="5674"/>
                  </a:lnTo>
                  <a:cubicBezTo>
                    <a:pt x="0" y="5692"/>
                    <a:pt x="22" y="5709"/>
                    <a:pt x="40" y="5709"/>
                  </a:cubicBezTo>
                  <a:cubicBezTo>
                    <a:pt x="74" y="5709"/>
                    <a:pt x="92" y="5692"/>
                    <a:pt x="92" y="5674"/>
                  </a:cubicBezTo>
                  <a:lnTo>
                    <a:pt x="92" y="5548"/>
                  </a:lnTo>
                  <a:cubicBezTo>
                    <a:pt x="92" y="5531"/>
                    <a:pt x="74" y="5509"/>
                    <a:pt x="40" y="5509"/>
                  </a:cubicBezTo>
                  <a:close/>
                  <a:moveTo>
                    <a:pt x="40" y="5801"/>
                  </a:moveTo>
                  <a:cubicBezTo>
                    <a:pt x="22" y="5801"/>
                    <a:pt x="0" y="5818"/>
                    <a:pt x="0" y="5835"/>
                  </a:cubicBezTo>
                  <a:lnTo>
                    <a:pt x="0" y="5966"/>
                  </a:lnTo>
                  <a:cubicBezTo>
                    <a:pt x="0" y="5983"/>
                    <a:pt x="22" y="6001"/>
                    <a:pt x="40" y="6001"/>
                  </a:cubicBezTo>
                  <a:cubicBezTo>
                    <a:pt x="74" y="6001"/>
                    <a:pt x="92" y="5983"/>
                    <a:pt x="92" y="5966"/>
                  </a:cubicBezTo>
                  <a:lnTo>
                    <a:pt x="92" y="5835"/>
                  </a:lnTo>
                  <a:cubicBezTo>
                    <a:pt x="92" y="5818"/>
                    <a:pt x="74" y="5801"/>
                    <a:pt x="40" y="5801"/>
                  </a:cubicBezTo>
                  <a:close/>
                  <a:moveTo>
                    <a:pt x="40" y="6092"/>
                  </a:moveTo>
                  <a:cubicBezTo>
                    <a:pt x="22" y="6092"/>
                    <a:pt x="0" y="6110"/>
                    <a:pt x="0" y="6127"/>
                  </a:cubicBezTo>
                  <a:lnTo>
                    <a:pt x="0" y="6253"/>
                  </a:lnTo>
                  <a:cubicBezTo>
                    <a:pt x="0" y="6271"/>
                    <a:pt x="22" y="6292"/>
                    <a:pt x="40" y="6292"/>
                  </a:cubicBezTo>
                  <a:cubicBezTo>
                    <a:pt x="74" y="6292"/>
                    <a:pt x="92" y="6271"/>
                    <a:pt x="92" y="6253"/>
                  </a:cubicBezTo>
                  <a:lnTo>
                    <a:pt x="92" y="6127"/>
                  </a:lnTo>
                  <a:cubicBezTo>
                    <a:pt x="92" y="6110"/>
                    <a:pt x="74" y="6092"/>
                    <a:pt x="40" y="6092"/>
                  </a:cubicBezTo>
                  <a:close/>
                  <a:moveTo>
                    <a:pt x="40" y="6379"/>
                  </a:moveTo>
                  <a:cubicBezTo>
                    <a:pt x="22" y="6379"/>
                    <a:pt x="0" y="6401"/>
                    <a:pt x="0" y="6418"/>
                  </a:cubicBezTo>
                  <a:lnTo>
                    <a:pt x="0" y="6545"/>
                  </a:lnTo>
                  <a:cubicBezTo>
                    <a:pt x="0" y="6562"/>
                    <a:pt x="22" y="6579"/>
                    <a:pt x="40" y="6579"/>
                  </a:cubicBezTo>
                  <a:cubicBezTo>
                    <a:pt x="74" y="6579"/>
                    <a:pt x="92" y="6562"/>
                    <a:pt x="92" y="6545"/>
                  </a:cubicBezTo>
                  <a:lnTo>
                    <a:pt x="92" y="6418"/>
                  </a:lnTo>
                  <a:cubicBezTo>
                    <a:pt x="92" y="6401"/>
                    <a:pt x="74" y="6379"/>
                    <a:pt x="40" y="6379"/>
                  </a:cubicBezTo>
                  <a:close/>
                  <a:moveTo>
                    <a:pt x="40" y="6671"/>
                  </a:moveTo>
                  <a:cubicBezTo>
                    <a:pt x="22" y="6671"/>
                    <a:pt x="0" y="6688"/>
                    <a:pt x="0" y="6706"/>
                  </a:cubicBezTo>
                  <a:lnTo>
                    <a:pt x="0" y="6836"/>
                  </a:lnTo>
                  <a:cubicBezTo>
                    <a:pt x="0" y="6854"/>
                    <a:pt x="22" y="6871"/>
                    <a:pt x="40" y="6871"/>
                  </a:cubicBezTo>
                  <a:cubicBezTo>
                    <a:pt x="74" y="6871"/>
                    <a:pt x="92" y="6854"/>
                    <a:pt x="92" y="6836"/>
                  </a:cubicBezTo>
                  <a:lnTo>
                    <a:pt x="92" y="6706"/>
                  </a:lnTo>
                  <a:cubicBezTo>
                    <a:pt x="92" y="6688"/>
                    <a:pt x="74" y="6671"/>
                    <a:pt x="40" y="6671"/>
                  </a:cubicBezTo>
                  <a:close/>
                  <a:moveTo>
                    <a:pt x="40" y="6962"/>
                  </a:moveTo>
                  <a:cubicBezTo>
                    <a:pt x="22" y="6962"/>
                    <a:pt x="0" y="6980"/>
                    <a:pt x="0" y="6997"/>
                  </a:cubicBezTo>
                  <a:lnTo>
                    <a:pt x="0" y="7123"/>
                  </a:lnTo>
                  <a:cubicBezTo>
                    <a:pt x="0" y="7141"/>
                    <a:pt x="22" y="7163"/>
                    <a:pt x="40" y="7163"/>
                  </a:cubicBezTo>
                  <a:cubicBezTo>
                    <a:pt x="74" y="7163"/>
                    <a:pt x="92" y="7141"/>
                    <a:pt x="92" y="7123"/>
                  </a:cubicBezTo>
                  <a:lnTo>
                    <a:pt x="92" y="6997"/>
                  </a:lnTo>
                  <a:cubicBezTo>
                    <a:pt x="92" y="6980"/>
                    <a:pt x="74" y="6962"/>
                    <a:pt x="40" y="6962"/>
                  </a:cubicBezTo>
                  <a:close/>
                  <a:moveTo>
                    <a:pt x="40" y="7250"/>
                  </a:moveTo>
                  <a:cubicBezTo>
                    <a:pt x="22" y="7250"/>
                    <a:pt x="0" y="7271"/>
                    <a:pt x="0" y="7289"/>
                  </a:cubicBezTo>
                  <a:lnTo>
                    <a:pt x="0" y="7415"/>
                  </a:lnTo>
                  <a:cubicBezTo>
                    <a:pt x="0" y="7432"/>
                    <a:pt x="22" y="7450"/>
                    <a:pt x="40" y="7450"/>
                  </a:cubicBezTo>
                  <a:cubicBezTo>
                    <a:pt x="74" y="7450"/>
                    <a:pt x="92" y="7432"/>
                    <a:pt x="92" y="7415"/>
                  </a:cubicBezTo>
                  <a:lnTo>
                    <a:pt x="92" y="7289"/>
                  </a:lnTo>
                  <a:cubicBezTo>
                    <a:pt x="92" y="7271"/>
                    <a:pt x="74" y="7250"/>
                    <a:pt x="40" y="7250"/>
                  </a:cubicBezTo>
                  <a:close/>
                  <a:moveTo>
                    <a:pt x="40" y="7541"/>
                  </a:moveTo>
                  <a:cubicBezTo>
                    <a:pt x="22" y="7541"/>
                    <a:pt x="0" y="7559"/>
                    <a:pt x="0" y="7576"/>
                  </a:cubicBezTo>
                  <a:lnTo>
                    <a:pt x="0" y="7706"/>
                  </a:lnTo>
                  <a:cubicBezTo>
                    <a:pt x="0" y="7724"/>
                    <a:pt x="22" y="7741"/>
                    <a:pt x="40" y="7741"/>
                  </a:cubicBezTo>
                  <a:cubicBezTo>
                    <a:pt x="74" y="7741"/>
                    <a:pt x="92" y="7724"/>
                    <a:pt x="92" y="7706"/>
                  </a:cubicBezTo>
                  <a:lnTo>
                    <a:pt x="92" y="7576"/>
                  </a:lnTo>
                  <a:cubicBezTo>
                    <a:pt x="92" y="7559"/>
                    <a:pt x="74" y="7541"/>
                    <a:pt x="40" y="7541"/>
                  </a:cubicBezTo>
                  <a:close/>
                  <a:moveTo>
                    <a:pt x="40" y="7833"/>
                  </a:moveTo>
                  <a:cubicBezTo>
                    <a:pt x="22" y="7833"/>
                    <a:pt x="0" y="7850"/>
                    <a:pt x="0" y="7867"/>
                  </a:cubicBezTo>
                  <a:lnTo>
                    <a:pt x="0" y="7994"/>
                  </a:lnTo>
                  <a:cubicBezTo>
                    <a:pt x="0" y="8011"/>
                    <a:pt x="22" y="8033"/>
                    <a:pt x="40" y="8033"/>
                  </a:cubicBezTo>
                  <a:cubicBezTo>
                    <a:pt x="74" y="8033"/>
                    <a:pt x="92" y="8011"/>
                    <a:pt x="92" y="7994"/>
                  </a:cubicBezTo>
                  <a:lnTo>
                    <a:pt x="92" y="7867"/>
                  </a:lnTo>
                  <a:cubicBezTo>
                    <a:pt x="92" y="7850"/>
                    <a:pt x="74" y="7833"/>
                    <a:pt x="40" y="7833"/>
                  </a:cubicBezTo>
                  <a:close/>
                  <a:moveTo>
                    <a:pt x="40" y="8120"/>
                  </a:moveTo>
                  <a:cubicBezTo>
                    <a:pt x="22" y="8120"/>
                    <a:pt x="0" y="8142"/>
                    <a:pt x="0" y="8159"/>
                  </a:cubicBezTo>
                  <a:lnTo>
                    <a:pt x="0" y="8285"/>
                  </a:lnTo>
                  <a:cubicBezTo>
                    <a:pt x="0" y="8303"/>
                    <a:pt x="22" y="8320"/>
                    <a:pt x="40" y="8320"/>
                  </a:cubicBezTo>
                  <a:cubicBezTo>
                    <a:pt x="74" y="8320"/>
                    <a:pt x="92" y="8303"/>
                    <a:pt x="92" y="8285"/>
                  </a:cubicBezTo>
                  <a:lnTo>
                    <a:pt x="92" y="8159"/>
                  </a:lnTo>
                  <a:cubicBezTo>
                    <a:pt x="92" y="8142"/>
                    <a:pt x="74" y="8120"/>
                    <a:pt x="40" y="8120"/>
                  </a:cubicBezTo>
                  <a:close/>
                  <a:moveTo>
                    <a:pt x="40" y="8411"/>
                  </a:moveTo>
                  <a:cubicBezTo>
                    <a:pt x="22" y="8411"/>
                    <a:pt x="0" y="8429"/>
                    <a:pt x="0" y="8446"/>
                  </a:cubicBezTo>
                  <a:lnTo>
                    <a:pt x="0" y="8577"/>
                  </a:lnTo>
                  <a:cubicBezTo>
                    <a:pt x="0" y="8594"/>
                    <a:pt x="22" y="8612"/>
                    <a:pt x="40" y="8612"/>
                  </a:cubicBezTo>
                  <a:cubicBezTo>
                    <a:pt x="74" y="8612"/>
                    <a:pt x="92" y="8594"/>
                    <a:pt x="92" y="8577"/>
                  </a:cubicBezTo>
                  <a:lnTo>
                    <a:pt x="92" y="8446"/>
                  </a:lnTo>
                  <a:cubicBezTo>
                    <a:pt x="92" y="8429"/>
                    <a:pt x="74" y="8411"/>
                    <a:pt x="40" y="8411"/>
                  </a:cubicBezTo>
                  <a:close/>
                  <a:moveTo>
                    <a:pt x="40" y="8703"/>
                  </a:moveTo>
                  <a:cubicBezTo>
                    <a:pt x="22" y="8703"/>
                    <a:pt x="0" y="8720"/>
                    <a:pt x="0" y="8738"/>
                  </a:cubicBezTo>
                  <a:lnTo>
                    <a:pt x="0" y="8864"/>
                  </a:lnTo>
                  <a:cubicBezTo>
                    <a:pt x="0" y="8881"/>
                    <a:pt x="22" y="8903"/>
                    <a:pt x="40" y="8903"/>
                  </a:cubicBezTo>
                  <a:cubicBezTo>
                    <a:pt x="74" y="8903"/>
                    <a:pt x="92" y="8881"/>
                    <a:pt x="92" y="8864"/>
                  </a:cubicBezTo>
                  <a:lnTo>
                    <a:pt x="92" y="8738"/>
                  </a:lnTo>
                  <a:cubicBezTo>
                    <a:pt x="92" y="8720"/>
                    <a:pt x="74" y="8703"/>
                    <a:pt x="40" y="8703"/>
                  </a:cubicBezTo>
                  <a:close/>
                  <a:moveTo>
                    <a:pt x="40" y="8990"/>
                  </a:moveTo>
                  <a:cubicBezTo>
                    <a:pt x="22" y="8990"/>
                    <a:pt x="0" y="9012"/>
                    <a:pt x="0" y="9029"/>
                  </a:cubicBezTo>
                  <a:lnTo>
                    <a:pt x="0" y="9155"/>
                  </a:lnTo>
                  <a:cubicBezTo>
                    <a:pt x="0" y="9173"/>
                    <a:pt x="22" y="9190"/>
                    <a:pt x="40" y="9190"/>
                  </a:cubicBezTo>
                  <a:cubicBezTo>
                    <a:pt x="74" y="9190"/>
                    <a:pt x="92" y="9173"/>
                    <a:pt x="92" y="9155"/>
                  </a:cubicBezTo>
                  <a:lnTo>
                    <a:pt x="92" y="9029"/>
                  </a:lnTo>
                  <a:cubicBezTo>
                    <a:pt x="92" y="9012"/>
                    <a:pt x="74" y="8990"/>
                    <a:pt x="40" y="8990"/>
                  </a:cubicBezTo>
                  <a:close/>
                  <a:moveTo>
                    <a:pt x="40" y="9282"/>
                  </a:moveTo>
                  <a:cubicBezTo>
                    <a:pt x="22" y="9282"/>
                    <a:pt x="0" y="9299"/>
                    <a:pt x="0" y="9316"/>
                  </a:cubicBezTo>
                  <a:lnTo>
                    <a:pt x="0" y="9447"/>
                  </a:lnTo>
                  <a:cubicBezTo>
                    <a:pt x="0" y="9464"/>
                    <a:pt x="22" y="9482"/>
                    <a:pt x="40" y="9482"/>
                  </a:cubicBezTo>
                  <a:cubicBezTo>
                    <a:pt x="74" y="9482"/>
                    <a:pt x="92" y="9464"/>
                    <a:pt x="92" y="9447"/>
                  </a:cubicBezTo>
                  <a:lnTo>
                    <a:pt x="92" y="9316"/>
                  </a:lnTo>
                  <a:cubicBezTo>
                    <a:pt x="92" y="9299"/>
                    <a:pt x="74" y="9282"/>
                    <a:pt x="40" y="9282"/>
                  </a:cubicBezTo>
                  <a:close/>
                  <a:moveTo>
                    <a:pt x="40" y="9573"/>
                  </a:moveTo>
                  <a:cubicBezTo>
                    <a:pt x="22" y="9573"/>
                    <a:pt x="0" y="9591"/>
                    <a:pt x="0" y="9608"/>
                  </a:cubicBezTo>
                  <a:lnTo>
                    <a:pt x="0" y="9734"/>
                  </a:lnTo>
                  <a:cubicBezTo>
                    <a:pt x="0" y="9752"/>
                    <a:pt x="22" y="9773"/>
                    <a:pt x="40" y="9773"/>
                  </a:cubicBezTo>
                  <a:cubicBezTo>
                    <a:pt x="74" y="9773"/>
                    <a:pt x="92" y="9752"/>
                    <a:pt x="92" y="9734"/>
                  </a:cubicBezTo>
                  <a:lnTo>
                    <a:pt x="92" y="9608"/>
                  </a:lnTo>
                  <a:cubicBezTo>
                    <a:pt x="92" y="9591"/>
                    <a:pt x="74" y="9573"/>
                    <a:pt x="40" y="9573"/>
                  </a:cubicBezTo>
                  <a:close/>
                  <a:moveTo>
                    <a:pt x="40" y="9860"/>
                  </a:moveTo>
                  <a:cubicBezTo>
                    <a:pt x="22" y="9860"/>
                    <a:pt x="0" y="9882"/>
                    <a:pt x="0" y="9900"/>
                  </a:cubicBezTo>
                  <a:lnTo>
                    <a:pt x="0" y="10026"/>
                  </a:lnTo>
                  <a:cubicBezTo>
                    <a:pt x="0" y="10043"/>
                    <a:pt x="22" y="10061"/>
                    <a:pt x="40" y="10061"/>
                  </a:cubicBezTo>
                  <a:cubicBezTo>
                    <a:pt x="74" y="10061"/>
                    <a:pt x="92" y="10043"/>
                    <a:pt x="92" y="10026"/>
                  </a:cubicBezTo>
                  <a:lnTo>
                    <a:pt x="92" y="9900"/>
                  </a:lnTo>
                  <a:cubicBezTo>
                    <a:pt x="92" y="9882"/>
                    <a:pt x="74" y="9860"/>
                    <a:pt x="40" y="986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6" name="Google Shape;3221;p58">
              <a:extLst>
                <a:ext uri="{FF2B5EF4-FFF2-40B4-BE49-F238E27FC236}">
                  <a16:creationId xmlns:a16="http://schemas.microsoft.com/office/drawing/2014/main" id="{12389367-61CC-5D7B-E133-6176D1F0C389}"/>
                </a:ext>
              </a:extLst>
            </p:cNvPr>
            <p:cNvSpPr/>
            <p:nvPr/>
          </p:nvSpPr>
          <p:spPr>
            <a:xfrm>
              <a:off x="6883718" y="8402"/>
              <a:ext cx="19811" cy="1982805"/>
            </a:xfrm>
            <a:custGeom>
              <a:avLst/>
              <a:gdLst/>
              <a:ahLst/>
              <a:cxnLst/>
              <a:rect l="l" t="t" r="r" b="b"/>
              <a:pathLst>
                <a:path w="92" h="9208" extrusionOk="0">
                  <a:moveTo>
                    <a:pt x="57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179"/>
                  </a:lnTo>
                  <a:cubicBezTo>
                    <a:pt x="0" y="200"/>
                    <a:pt x="18" y="218"/>
                    <a:pt x="57" y="218"/>
                  </a:cubicBezTo>
                  <a:cubicBezTo>
                    <a:pt x="74" y="218"/>
                    <a:pt x="92" y="200"/>
                    <a:pt x="92" y="179"/>
                  </a:cubicBezTo>
                  <a:lnTo>
                    <a:pt x="92" y="35"/>
                  </a:lnTo>
                  <a:cubicBezTo>
                    <a:pt x="92" y="18"/>
                    <a:pt x="74" y="0"/>
                    <a:pt x="57" y="0"/>
                  </a:cubicBezTo>
                  <a:close/>
                  <a:moveTo>
                    <a:pt x="57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470"/>
                  </a:lnTo>
                  <a:cubicBezTo>
                    <a:pt x="0" y="488"/>
                    <a:pt x="18" y="505"/>
                    <a:pt x="57" y="505"/>
                  </a:cubicBezTo>
                  <a:cubicBezTo>
                    <a:pt x="74" y="505"/>
                    <a:pt x="92" y="488"/>
                    <a:pt x="92" y="470"/>
                  </a:cubicBezTo>
                  <a:lnTo>
                    <a:pt x="92" y="327"/>
                  </a:lnTo>
                  <a:cubicBezTo>
                    <a:pt x="92" y="309"/>
                    <a:pt x="74" y="288"/>
                    <a:pt x="57" y="288"/>
                  </a:cubicBezTo>
                  <a:close/>
                  <a:moveTo>
                    <a:pt x="57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62"/>
                  </a:lnTo>
                  <a:cubicBezTo>
                    <a:pt x="0" y="779"/>
                    <a:pt x="18" y="797"/>
                    <a:pt x="57" y="797"/>
                  </a:cubicBezTo>
                  <a:cubicBezTo>
                    <a:pt x="74" y="797"/>
                    <a:pt x="92" y="779"/>
                    <a:pt x="92" y="762"/>
                  </a:cubicBezTo>
                  <a:lnTo>
                    <a:pt x="92" y="614"/>
                  </a:lnTo>
                  <a:cubicBezTo>
                    <a:pt x="92" y="596"/>
                    <a:pt x="74" y="579"/>
                    <a:pt x="57" y="579"/>
                  </a:cubicBezTo>
                  <a:close/>
                  <a:moveTo>
                    <a:pt x="57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49"/>
                  </a:lnTo>
                  <a:cubicBezTo>
                    <a:pt x="0" y="1071"/>
                    <a:pt x="18" y="1088"/>
                    <a:pt x="57" y="1088"/>
                  </a:cubicBezTo>
                  <a:cubicBezTo>
                    <a:pt x="74" y="1088"/>
                    <a:pt x="92" y="1071"/>
                    <a:pt x="92" y="1049"/>
                  </a:cubicBezTo>
                  <a:lnTo>
                    <a:pt x="92" y="905"/>
                  </a:lnTo>
                  <a:cubicBezTo>
                    <a:pt x="92" y="888"/>
                    <a:pt x="74" y="871"/>
                    <a:pt x="57" y="871"/>
                  </a:cubicBezTo>
                  <a:close/>
                  <a:moveTo>
                    <a:pt x="57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41"/>
                  </a:lnTo>
                  <a:cubicBezTo>
                    <a:pt x="0" y="1358"/>
                    <a:pt x="18" y="1375"/>
                    <a:pt x="57" y="1375"/>
                  </a:cubicBezTo>
                  <a:cubicBezTo>
                    <a:pt x="74" y="1375"/>
                    <a:pt x="92" y="1358"/>
                    <a:pt x="92" y="1341"/>
                  </a:cubicBezTo>
                  <a:lnTo>
                    <a:pt x="92" y="1197"/>
                  </a:lnTo>
                  <a:cubicBezTo>
                    <a:pt x="92" y="1180"/>
                    <a:pt x="74" y="1158"/>
                    <a:pt x="57" y="1158"/>
                  </a:cubicBezTo>
                  <a:close/>
                  <a:moveTo>
                    <a:pt x="57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32"/>
                  </a:lnTo>
                  <a:cubicBezTo>
                    <a:pt x="0" y="1649"/>
                    <a:pt x="18" y="1667"/>
                    <a:pt x="57" y="1667"/>
                  </a:cubicBezTo>
                  <a:cubicBezTo>
                    <a:pt x="74" y="1667"/>
                    <a:pt x="92" y="1649"/>
                    <a:pt x="92" y="1632"/>
                  </a:cubicBezTo>
                  <a:lnTo>
                    <a:pt x="92" y="1484"/>
                  </a:lnTo>
                  <a:cubicBezTo>
                    <a:pt x="92" y="1467"/>
                    <a:pt x="74" y="1449"/>
                    <a:pt x="57" y="1449"/>
                  </a:cubicBezTo>
                  <a:close/>
                  <a:moveTo>
                    <a:pt x="57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19"/>
                  </a:lnTo>
                  <a:cubicBezTo>
                    <a:pt x="0" y="1941"/>
                    <a:pt x="18" y="1958"/>
                    <a:pt x="57" y="1958"/>
                  </a:cubicBezTo>
                  <a:cubicBezTo>
                    <a:pt x="74" y="1958"/>
                    <a:pt x="92" y="1941"/>
                    <a:pt x="92" y="1919"/>
                  </a:cubicBezTo>
                  <a:lnTo>
                    <a:pt x="92" y="1776"/>
                  </a:lnTo>
                  <a:cubicBezTo>
                    <a:pt x="92" y="1758"/>
                    <a:pt x="74" y="1741"/>
                    <a:pt x="57" y="1741"/>
                  </a:cubicBezTo>
                  <a:close/>
                  <a:moveTo>
                    <a:pt x="57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11"/>
                  </a:lnTo>
                  <a:cubicBezTo>
                    <a:pt x="0" y="2228"/>
                    <a:pt x="18" y="2246"/>
                    <a:pt x="57" y="2246"/>
                  </a:cubicBezTo>
                  <a:cubicBezTo>
                    <a:pt x="74" y="2246"/>
                    <a:pt x="92" y="2228"/>
                    <a:pt x="92" y="2211"/>
                  </a:cubicBezTo>
                  <a:lnTo>
                    <a:pt x="92" y="2067"/>
                  </a:lnTo>
                  <a:cubicBezTo>
                    <a:pt x="92" y="2050"/>
                    <a:pt x="74" y="2028"/>
                    <a:pt x="57" y="2028"/>
                  </a:cubicBezTo>
                  <a:close/>
                  <a:moveTo>
                    <a:pt x="57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02"/>
                  </a:lnTo>
                  <a:cubicBezTo>
                    <a:pt x="0" y="2520"/>
                    <a:pt x="18" y="2537"/>
                    <a:pt x="57" y="2537"/>
                  </a:cubicBezTo>
                  <a:cubicBezTo>
                    <a:pt x="74" y="2537"/>
                    <a:pt x="92" y="2520"/>
                    <a:pt x="92" y="2502"/>
                  </a:cubicBezTo>
                  <a:lnTo>
                    <a:pt x="92" y="2354"/>
                  </a:lnTo>
                  <a:cubicBezTo>
                    <a:pt x="92" y="2337"/>
                    <a:pt x="74" y="2320"/>
                    <a:pt x="57" y="2320"/>
                  </a:cubicBezTo>
                  <a:close/>
                  <a:moveTo>
                    <a:pt x="57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790"/>
                  </a:lnTo>
                  <a:cubicBezTo>
                    <a:pt x="0" y="2811"/>
                    <a:pt x="18" y="2829"/>
                    <a:pt x="57" y="2829"/>
                  </a:cubicBezTo>
                  <a:cubicBezTo>
                    <a:pt x="74" y="2829"/>
                    <a:pt x="92" y="2811"/>
                    <a:pt x="92" y="2790"/>
                  </a:cubicBezTo>
                  <a:lnTo>
                    <a:pt x="92" y="2646"/>
                  </a:lnTo>
                  <a:cubicBezTo>
                    <a:pt x="92" y="2629"/>
                    <a:pt x="74" y="2611"/>
                    <a:pt x="57" y="2611"/>
                  </a:cubicBezTo>
                  <a:close/>
                  <a:moveTo>
                    <a:pt x="57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081"/>
                  </a:lnTo>
                  <a:cubicBezTo>
                    <a:pt x="0" y="3098"/>
                    <a:pt x="18" y="3116"/>
                    <a:pt x="57" y="3116"/>
                  </a:cubicBezTo>
                  <a:cubicBezTo>
                    <a:pt x="74" y="3116"/>
                    <a:pt x="92" y="3098"/>
                    <a:pt x="92" y="3081"/>
                  </a:cubicBezTo>
                  <a:lnTo>
                    <a:pt x="92" y="2937"/>
                  </a:lnTo>
                  <a:cubicBezTo>
                    <a:pt x="92" y="2920"/>
                    <a:pt x="74" y="2898"/>
                    <a:pt x="57" y="2898"/>
                  </a:cubicBezTo>
                  <a:close/>
                  <a:moveTo>
                    <a:pt x="57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373"/>
                  </a:lnTo>
                  <a:cubicBezTo>
                    <a:pt x="0" y="3390"/>
                    <a:pt x="18" y="3407"/>
                    <a:pt x="57" y="3407"/>
                  </a:cubicBezTo>
                  <a:cubicBezTo>
                    <a:pt x="74" y="3407"/>
                    <a:pt x="92" y="3390"/>
                    <a:pt x="92" y="3373"/>
                  </a:cubicBezTo>
                  <a:lnTo>
                    <a:pt x="92" y="3225"/>
                  </a:lnTo>
                  <a:cubicBezTo>
                    <a:pt x="92" y="3207"/>
                    <a:pt x="74" y="3190"/>
                    <a:pt x="57" y="3190"/>
                  </a:cubicBezTo>
                  <a:close/>
                  <a:moveTo>
                    <a:pt x="57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60"/>
                  </a:lnTo>
                  <a:cubicBezTo>
                    <a:pt x="0" y="3682"/>
                    <a:pt x="18" y="3699"/>
                    <a:pt x="57" y="3699"/>
                  </a:cubicBezTo>
                  <a:cubicBezTo>
                    <a:pt x="74" y="3699"/>
                    <a:pt x="92" y="3682"/>
                    <a:pt x="92" y="3660"/>
                  </a:cubicBezTo>
                  <a:lnTo>
                    <a:pt x="92" y="3516"/>
                  </a:lnTo>
                  <a:cubicBezTo>
                    <a:pt x="92" y="3499"/>
                    <a:pt x="74" y="3481"/>
                    <a:pt x="57" y="3481"/>
                  </a:cubicBezTo>
                  <a:close/>
                  <a:moveTo>
                    <a:pt x="57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51"/>
                  </a:lnTo>
                  <a:cubicBezTo>
                    <a:pt x="0" y="3969"/>
                    <a:pt x="18" y="3986"/>
                    <a:pt x="57" y="3986"/>
                  </a:cubicBezTo>
                  <a:cubicBezTo>
                    <a:pt x="74" y="3986"/>
                    <a:pt x="92" y="3969"/>
                    <a:pt x="92" y="3951"/>
                  </a:cubicBezTo>
                  <a:lnTo>
                    <a:pt x="92" y="3808"/>
                  </a:lnTo>
                  <a:cubicBezTo>
                    <a:pt x="92" y="3790"/>
                    <a:pt x="74" y="3769"/>
                    <a:pt x="57" y="3769"/>
                  </a:cubicBezTo>
                  <a:close/>
                  <a:moveTo>
                    <a:pt x="57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43"/>
                  </a:lnTo>
                  <a:cubicBezTo>
                    <a:pt x="0" y="4260"/>
                    <a:pt x="18" y="4278"/>
                    <a:pt x="57" y="4278"/>
                  </a:cubicBezTo>
                  <a:cubicBezTo>
                    <a:pt x="74" y="4278"/>
                    <a:pt x="92" y="4260"/>
                    <a:pt x="92" y="4243"/>
                  </a:cubicBezTo>
                  <a:lnTo>
                    <a:pt x="92" y="4095"/>
                  </a:lnTo>
                  <a:cubicBezTo>
                    <a:pt x="92" y="4077"/>
                    <a:pt x="74" y="4060"/>
                    <a:pt x="57" y="4060"/>
                  </a:cubicBezTo>
                  <a:close/>
                  <a:moveTo>
                    <a:pt x="57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30"/>
                  </a:lnTo>
                  <a:cubicBezTo>
                    <a:pt x="0" y="4552"/>
                    <a:pt x="18" y="4569"/>
                    <a:pt x="57" y="4569"/>
                  </a:cubicBezTo>
                  <a:cubicBezTo>
                    <a:pt x="74" y="4569"/>
                    <a:pt x="92" y="4552"/>
                    <a:pt x="92" y="4530"/>
                  </a:cubicBezTo>
                  <a:lnTo>
                    <a:pt x="92" y="4386"/>
                  </a:lnTo>
                  <a:cubicBezTo>
                    <a:pt x="92" y="4369"/>
                    <a:pt x="74" y="4352"/>
                    <a:pt x="57" y="4352"/>
                  </a:cubicBezTo>
                  <a:close/>
                  <a:moveTo>
                    <a:pt x="57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22"/>
                  </a:lnTo>
                  <a:cubicBezTo>
                    <a:pt x="0" y="4839"/>
                    <a:pt x="18" y="4856"/>
                    <a:pt x="57" y="4856"/>
                  </a:cubicBezTo>
                  <a:cubicBezTo>
                    <a:pt x="74" y="4856"/>
                    <a:pt x="92" y="4839"/>
                    <a:pt x="92" y="4822"/>
                  </a:cubicBezTo>
                  <a:lnTo>
                    <a:pt x="92" y="4678"/>
                  </a:lnTo>
                  <a:cubicBezTo>
                    <a:pt x="92" y="4661"/>
                    <a:pt x="74" y="4639"/>
                    <a:pt x="57" y="4639"/>
                  </a:cubicBezTo>
                  <a:close/>
                  <a:moveTo>
                    <a:pt x="57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13"/>
                  </a:lnTo>
                  <a:cubicBezTo>
                    <a:pt x="0" y="5130"/>
                    <a:pt x="18" y="5148"/>
                    <a:pt x="57" y="5148"/>
                  </a:cubicBezTo>
                  <a:cubicBezTo>
                    <a:pt x="74" y="5148"/>
                    <a:pt x="92" y="5130"/>
                    <a:pt x="92" y="5113"/>
                  </a:cubicBezTo>
                  <a:lnTo>
                    <a:pt x="92" y="4965"/>
                  </a:lnTo>
                  <a:cubicBezTo>
                    <a:pt x="92" y="4948"/>
                    <a:pt x="74" y="4930"/>
                    <a:pt x="57" y="4930"/>
                  </a:cubicBezTo>
                  <a:close/>
                  <a:moveTo>
                    <a:pt x="57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00"/>
                  </a:lnTo>
                  <a:cubicBezTo>
                    <a:pt x="0" y="5422"/>
                    <a:pt x="18" y="5439"/>
                    <a:pt x="57" y="5439"/>
                  </a:cubicBezTo>
                  <a:cubicBezTo>
                    <a:pt x="74" y="5439"/>
                    <a:pt x="92" y="5422"/>
                    <a:pt x="92" y="5400"/>
                  </a:cubicBezTo>
                  <a:lnTo>
                    <a:pt x="92" y="5257"/>
                  </a:lnTo>
                  <a:cubicBezTo>
                    <a:pt x="92" y="5239"/>
                    <a:pt x="74" y="5222"/>
                    <a:pt x="57" y="5222"/>
                  </a:cubicBezTo>
                  <a:close/>
                  <a:moveTo>
                    <a:pt x="57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692"/>
                  </a:lnTo>
                  <a:cubicBezTo>
                    <a:pt x="0" y="5709"/>
                    <a:pt x="18" y="5727"/>
                    <a:pt x="57" y="5727"/>
                  </a:cubicBezTo>
                  <a:cubicBezTo>
                    <a:pt x="74" y="5727"/>
                    <a:pt x="92" y="5709"/>
                    <a:pt x="92" y="5692"/>
                  </a:cubicBezTo>
                  <a:lnTo>
                    <a:pt x="92" y="5548"/>
                  </a:lnTo>
                  <a:cubicBezTo>
                    <a:pt x="92" y="5531"/>
                    <a:pt x="74" y="5509"/>
                    <a:pt x="57" y="5509"/>
                  </a:cubicBezTo>
                  <a:close/>
                  <a:moveTo>
                    <a:pt x="57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5983"/>
                  </a:lnTo>
                  <a:cubicBezTo>
                    <a:pt x="0" y="6001"/>
                    <a:pt x="18" y="6018"/>
                    <a:pt x="57" y="6018"/>
                  </a:cubicBezTo>
                  <a:cubicBezTo>
                    <a:pt x="74" y="6018"/>
                    <a:pt x="92" y="6001"/>
                    <a:pt x="92" y="5983"/>
                  </a:cubicBezTo>
                  <a:lnTo>
                    <a:pt x="92" y="5835"/>
                  </a:lnTo>
                  <a:cubicBezTo>
                    <a:pt x="92" y="5818"/>
                    <a:pt x="74" y="5801"/>
                    <a:pt x="57" y="5801"/>
                  </a:cubicBezTo>
                  <a:close/>
                  <a:moveTo>
                    <a:pt x="57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271"/>
                  </a:lnTo>
                  <a:cubicBezTo>
                    <a:pt x="0" y="6292"/>
                    <a:pt x="18" y="6310"/>
                    <a:pt x="57" y="6310"/>
                  </a:cubicBezTo>
                  <a:cubicBezTo>
                    <a:pt x="74" y="6310"/>
                    <a:pt x="92" y="6292"/>
                    <a:pt x="92" y="6271"/>
                  </a:cubicBezTo>
                  <a:lnTo>
                    <a:pt x="92" y="6127"/>
                  </a:lnTo>
                  <a:cubicBezTo>
                    <a:pt x="92" y="6110"/>
                    <a:pt x="74" y="6092"/>
                    <a:pt x="57" y="6092"/>
                  </a:cubicBezTo>
                  <a:close/>
                  <a:moveTo>
                    <a:pt x="57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562"/>
                  </a:lnTo>
                  <a:cubicBezTo>
                    <a:pt x="0" y="6579"/>
                    <a:pt x="18" y="6597"/>
                    <a:pt x="57" y="6597"/>
                  </a:cubicBezTo>
                  <a:cubicBezTo>
                    <a:pt x="74" y="6597"/>
                    <a:pt x="92" y="6579"/>
                    <a:pt x="92" y="6562"/>
                  </a:cubicBezTo>
                  <a:lnTo>
                    <a:pt x="92" y="6418"/>
                  </a:lnTo>
                  <a:cubicBezTo>
                    <a:pt x="92" y="6401"/>
                    <a:pt x="74" y="6379"/>
                    <a:pt x="57" y="6379"/>
                  </a:cubicBezTo>
                  <a:close/>
                  <a:moveTo>
                    <a:pt x="57" y="6671"/>
                  </a:moveTo>
                  <a:cubicBezTo>
                    <a:pt x="18" y="6671"/>
                    <a:pt x="0" y="6688"/>
                    <a:pt x="0" y="6706"/>
                  </a:cubicBezTo>
                  <a:lnTo>
                    <a:pt x="0" y="6854"/>
                  </a:lnTo>
                  <a:cubicBezTo>
                    <a:pt x="0" y="6871"/>
                    <a:pt x="18" y="6888"/>
                    <a:pt x="57" y="6888"/>
                  </a:cubicBezTo>
                  <a:cubicBezTo>
                    <a:pt x="74" y="6888"/>
                    <a:pt x="92" y="6871"/>
                    <a:pt x="92" y="6854"/>
                  </a:cubicBezTo>
                  <a:lnTo>
                    <a:pt x="92" y="6706"/>
                  </a:lnTo>
                  <a:cubicBezTo>
                    <a:pt x="92" y="6688"/>
                    <a:pt x="74" y="6671"/>
                    <a:pt x="57" y="6671"/>
                  </a:cubicBezTo>
                  <a:close/>
                  <a:moveTo>
                    <a:pt x="57" y="6962"/>
                  </a:moveTo>
                  <a:cubicBezTo>
                    <a:pt x="18" y="6962"/>
                    <a:pt x="0" y="6980"/>
                    <a:pt x="0" y="6997"/>
                  </a:cubicBezTo>
                  <a:lnTo>
                    <a:pt x="0" y="7141"/>
                  </a:lnTo>
                  <a:cubicBezTo>
                    <a:pt x="0" y="7163"/>
                    <a:pt x="18" y="7180"/>
                    <a:pt x="57" y="7180"/>
                  </a:cubicBezTo>
                  <a:cubicBezTo>
                    <a:pt x="74" y="7180"/>
                    <a:pt x="92" y="7163"/>
                    <a:pt x="92" y="7141"/>
                  </a:cubicBezTo>
                  <a:lnTo>
                    <a:pt x="92" y="6997"/>
                  </a:lnTo>
                  <a:cubicBezTo>
                    <a:pt x="92" y="6980"/>
                    <a:pt x="74" y="6962"/>
                    <a:pt x="57" y="6962"/>
                  </a:cubicBezTo>
                  <a:close/>
                  <a:moveTo>
                    <a:pt x="57" y="7250"/>
                  </a:moveTo>
                  <a:cubicBezTo>
                    <a:pt x="18" y="7250"/>
                    <a:pt x="0" y="7271"/>
                    <a:pt x="0" y="7289"/>
                  </a:cubicBezTo>
                  <a:lnTo>
                    <a:pt x="0" y="7432"/>
                  </a:lnTo>
                  <a:cubicBezTo>
                    <a:pt x="0" y="7450"/>
                    <a:pt x="18" y="7467"/>
                    <a:pt x="57" y="7467"/>
                  </a:cubicBezTo>
                  <a:cubicBezTo>
                    <a:pt x="74" y="7467"/>
                    <a:pt x="92" y="7450"/>
                    <a:pt x="92" y="7432"/>
                  </a:cubicBezTo>
                  <a:lnTo>
                    <a:pt x="92" y="7289"/>
                  </a:lnTo>
                  <a:cubicBezTo>
                    <a:pt x="92" y="7271"/>
                    <a:pt x="74" y="7250"/>
                    <a:pt x="57" y="7250"/>
                  </a:cubicBezTo>
                  <a:close/>
                  <a:moveTo>
                    <a:pt x="57" y="7541"/>
                  </a:moveTo>
                  <a:cubicBezTo>
                    <a:pt x="18" y="7541"/>
                    <a:pt x="0" y="7559"/>
                    <a:pt x="0" y="7576"/>
                  </a:cubicBezTo>
                  <a:lnTo>
                    <a:pt x="0" y="7724"/>
                  </a:lnTo>
                  <a:cubicBezTo>
                    <a:pt x="0" y="7741"/>
                    <a:pt x="18" y="7759"/>
                    <a:pt x="57" y="7759"/>
                  </a:cubicBezTo>
                  <a:cubicBezTo>
                    <a:pt x="74" y="7759"/>
                    <a:pt x="92" y="7741"/>
                    <a:pt x="92" y="7724"/>
                  </a:cubicBezTo>
                  <a:lnTo>
                    <a:pt x="92" y="7576"/>
                  </a:lnTo>
                  <a:cubicBezTo>
                    <a:pt x="92" y="7559"/>
                    <a:pt x="74" y="7541"/>
                    <a:pt x="57" y="7541"/>
                  </a:cubicBezTo>
                  <a:close/>
                  <a:moveTo>
                    <a:pt x="57" y="7833"/>
                  </a:moveTo>
                  <a:cubicBezTo>
                    <a:pt x="18" y="7833"/>
                    <a:pt x="0" y="7850"/>
                    <a:pt x="0" y="7867"/>
                  </a:cubicBezTo>
                  <a:lnTo>
                    <a:pt x="0" y="8011"/>
                  </a:lnTo>
                  <a:cubicBezTo>
                    <a:pt x="0" y="8033"/>
                    <a:pt x="18" y="8050"/>
                    <a:pt x="57" y="8050"/>
                  </a:cubicBezTo>
                  <a:cubicBezTo>
                    <a:pt x="74" y="8050"/>
                    <a:pt x="92" y="8033"/>
                    <a:pt x="92" y="8011"/>
                  </a:cubicBezTo>
                  <a:lnTo>
                    <a:pt x="92" y="7867"/>
                  </a:lnTo>
                  <a:cubicBezTo>
                    <a:pt x="92" y="7850"/>
                    <a:pt x="74" y="7833"/>
                    <a:pt x="57" y="7833"/>
                  </a:cubicBezTo>
                  <a:close/>
                  <a:moveTo>
                    <a:pt x="57" y="8120"/>
                  </a:moveTo>
                  <a:cubicBezTo>
                    <a:pt x="18" y="8120"/>
                    <a:pt x="0" y="8142"/>
                    <a:pt x="0" y="8159"/>
                  </a:cubicBezTo>
                  <a:lnTo>
                    <a:pt x="0" y="8303"/>
                  </a:lnTo>
                  <a:cubicBezTo>
                    <a:pt x="0" y="8320"/>
                    <a:pt x="18" y="8337"/>
                    <a:pt x="57" y="8337"/>
                  </a:cubicBezTo>
                  <a:cubicBezTo>
                    <a:pt x="74" y="8337"/>
                    <a:pt x="92" y="8320"/>
                    <a:pt x="92" y="8303"/>
                  </a:cubicBezTo>
                  <a:lnTo>
                    <a:pt x="92" y="8159"/>
                  </a:lnTo>
                  <a:cubicBezTo>
                    <a:pt x="92" y="8142"/>
                    <a:pt x="74" y="8120"/>
                    <a:pt x="57" y="8120"/>
                  </a:cubicBezTo>
                  <a:close/>
                  <a:moveTo>
                    <a:pt x="57" y="8411"/>
                  </a:moveTo>
                  <a:cubicBezTo>
                    <a:pt x="18" y="8411"/>
                    <a:pt x="0" y="8429"/>
                    <a:pt x="0" y="8446"/>
                  </a:cubicBezTo>
                  <a:lnTo>
                    <a:pt x="0" y="8594"/>
                  </a:lnTo>
                  <a:cubicBezTo>
                    <a:pt x="0" y="8612"/>
                    <a:pt x="18" y="8629"/>
                    <a:pt x="57" y="8629"/>
                  </a:cubicBezTo>
                  <a:cubicBezTo>
                    <a:pt x="74" y="8629"/>
                    <a:pt x="92" y="8612"/>
                    <a:pt x="92" y="8594"/>
                  </a:cubicBezTo>
                  <a:lnTo>
                    <a:pt x="92" y="8446"/>
                  </a:lnTo>
                  <a:cubicBezTo>
                    <a:pt x="92" y="8429"/>
                    <a:pt x="74" y="8411"/>
                    <a:pt x="57" y="8411"/>
                  </a:cubicBezTo>
                  <a:close/>
                  <a:moveTo>
                    <a:pt x="57" y="8703"/>
                  </a:moveTo>
                  <a:cubicBezTo>
                    <a:pt x="18" y="8703"/>
                    <a:pt x="0" y="8720"/>
                    <a:pt x="0" y="8738"/>
                  </a:cubicBezTo>
                  <a:lnTo>
                    <a:pt x="0" y="8881"/>
                  </a:lnTo>
                  <a:cubicBezTo>
                    <a:pt x="0" y="8903"/>
                    <a:pt x="18" y="8920"/>
                    <a:pt x="57" y="8920"/>
                  </a:cubicBezTo>
                  <a:cubicBezTo>
                    <a:pt x="74" y="8920"/>
                    <a:pt x="92" y="8903"/>
                    <a:pt x="92" y="8881"/>
                  </a:cubicBezTo>
                  <a:lnTo>
                    <a:pt x="92" y="8738"/>
                  </a:lnTo>
                  <a:cubicBezTo>
                    <a:pt x="92" y="8720"/>
                    <a:pt x="74" y="8703"/>
                    <a:pt x="57" y="8703"/>
                  </a:cubicBezTo>
                  <a:close/>
                  <a:moveTo>
                    <a:pt x="57" y="8990"/>
                  </a:moveTo>
                  <a:cubicBezTo>
                    <a:pt x="18" y="8990"/>
                    <a:pt x="0" y="9012"/>
                    <a:pt x="0" y="9029"/>
                  </a:cubicBezTo>
                  <a:lnTo>
                    <a:pt x="0" y="9173"/>
                  </a:lnTo>
                  <a:cubicBezTo>
                    <a:pt x="0" y="9190"/>
                    <a:pt x="18" y="9208"/>
                    <a:pt x="57" y="9208"/>
                  </a:cubicBezTo>
                  <a:cubicBezTo>
                    <a:pt x="74" y="9208"/>
                    <a:pt x="92" y="9190"/>
                    <a:pt x="92" y="9173"/>
                  </a:cubicBezTo>
                  <a:lnTo>
                    <a:pt x="92" y="9029"/>
                  </a:lnTo>
                  <a:cubicBezTo>
                    <a:pt x="92" y="9012"/>
                    <a:pt x="74" y="8990"/>
                    <a:pt x="57" y="899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7" name="Google Shape;3222;p58">
              <a:extLst>
                <a:ext uri="{FF2B5EF4-FFF2-40B4-BE49-F238E27FC236}">
                  <a16:creationId xmlns:a16="http://schemas.microsoft.com/office/drawing/2014/main" id="{09CAA8D4-1841-2305-DA51-6F8D1342ABF3}"/>
                </a:ext>
              </a:extLst>
            </p:cNvPr>
            <p:cNvSpPr/>
            <p:nvPr/>
          </p:nvSpPr>
          <p:spPr>
            <a:xfrm>
              <a:off x="6977389" y="8402"/>
              <a:ext cx="16150" cy="1791587"/>
            </a:xfrm>
            <a:custGeom>
              <a:avLst/>
              <a:gdLst/>
              <a:ahLst/>
              <a:cxnLst/>
              <a:rect l="l" t="t" r="r" b="b"/>
              <a:pathLst>
                <a:path w="75" h="8320" extrusionOk="0">
                  <a:moveTo>
                    <a:pt x="39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200"/>
                  </a:lnTo>
                  <a:cubicBezTo>
                    <a:pt x="0" y="218"/>
                    <a:pt x="18" y="235"/>
                    <a:pt x="39" y="235"/>
                  </a:cubicBezTo>
                  <a:cubicBezTo>
                    <a:pt x="57" y="235"/>
                    <a:pt x="74" y="218"/>
                    <a:pt x="74" y="200"/>
                  </a:cubicBezTo>
                  <a:lnTo>
                    <a:pt x="74" y="35"/>
                  </a:lnTo>
                  <a:cubicBezTo>
                    <a:pt x="74" y="18"/>
                    <a:pt x="57" y="0"/>
                    <a:pt x="39" y="0"/>
                  </a:cubicBezTo>
                  <a:close/>
                  <a:moveTo>
                    <a:pt x="39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488"/>
                  </a:lnTo>
                  <a:cubicBezTo>
                    <a:pt x="0" y="505"/>
                    <a:pt x="18" y="527"/>
                    <a:pt x="39" y="527"/>
                  </a:cubicBezTo>
                  <a:cubicBezTo>
                    <a:pt x="57" y="527"/>
                    <a:pt x="74" y="505"/>
                    <a:pt x="74" y="488"/>
                  </a:cubicBezTo>
                  <a:lnTo>
                    <a:pt x="74" y="327"/>
                  </a:lnTo>
                  <a:cubicBezTo>
                    <a:pt x="74" y="309"/>
                    <a:pt x="57" y="288"/>
                    <a:pt x="39" y="288"/>
                  </a:cubicBezTo>
                  <a:close/>
                  <a:moveTo>
                    <a:pt x="39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79"/>
                  </a:lnTo>
                  <a:cubicBezTo>
                    <a:pt x="0" y="797"/>
                    <a:pt x="18" y="814"/>
                    <a:pt x="39" y="814"/>
                  </a:cubicBezTo>
                  <a:cubicBezTo>
                    <a:pt x="57" y="814"/>
                    <a:pt x="74" y="797"/>
                    <a:pt x="74" y="779"/>
                  </a:cubicBezTo>
                  <a:lnTo>
                    <a:pt x="74" y="614"/>
                  </a:lnTo>
                  <a:cubicBezTo>
                    <a:pt x="74" y="596"/>
                    <a:pt x="57" y="579"/>
                    <a:pt x="39" y="579"/>
                  </a:cubicBezTo>
                  <a:close/>
                  <a:moveTo>
                    <a:pt x="39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71"/>
                  </a:lnTo>
                  <a:cubicBezTo>
                    <a:pt x="0" y="1088"/>
                    <a:pt x="18" y="1106"/>
                    <a:pt x="39" y="1106"/>
                  </a:cubicBezTo>
                  <a:cubicBezTo>
                    <a:pt x="57" y="1106"/>
                    <a:pt x="74" y="1088"/>
                    <a:pt x="74" y="1071"/>
                  </a:cubicBezTo>
                  <a:lnTo>
                    <a:pt x="74" y="905"/>
                  </a:lnTo>
                  <a:cubicBezTo>
                    <a:pt x="74" y="888"/>
                    <a:pt x="57" y="871"/>
                    <a:pt x="39" y="871"/>
                  </a:cubicBezTo>
                  <a:close/>
                  <a:moveTo>
                    <a:pt x="39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58"/>
                  </a:lnTo>
                  <a:cubicBezTo>
                    <a:pt x="0" y="1375"/>
                    <a:pt x="18" y="1397"/>
                    <a:pt x="39" y="1397"/>
                  </a:cubicBezTo>
                  <a:cubicBezTo>
                    <a:pt x="57" y="1397"/>
                    <a:pt x="74" y="1375"/>
                    <a:pt x="74" y="1358"/>
                  </a:cubicBezTo>
                  <a:lnTo>
                    <a:pt x="74" y="1197"/>
                  </a:lnTo>
                  <a:cubicBezTo>
                    <a:pt x="74" y="1180"/>
                    <a:pt x="57" y="1158"/>
                    <a:pt x="39" y="1158"/>
                  </a:cubicBezTo>
                  <a:close/>
                  <a:moveTo>
                    <a:pt x="39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49"/>
                  </a:lnTo>
                  <a:cubicBezTo>
                    <a:pt x="0" y="1667"/>
                    <a:pt x="18" y="1684"/>
                    <a:pt x="39" y="1684"/>
                  </a:cubicBezTo>
                  <a:cubicBezTo>
                    <a:pt x="57" y="1684"/>
                    <a:pt x="74" y="1667"/>
                    <a:pt x="74" y="1649"/>
                  </a:cubicBezTo>
                  <a:lnTo>
                    <a:pt x="74" y="1484"/>
                  </a:lnTo>
                  <a:cubicBezTo>
                    <a:pt x="74" y="1467"/>
                    <a:pt x="57" y="1449"/>
                    <a:pt x="39" y="1449"/>
                  </a:cubicBezTo>
                  <a:close/>
                  <a:moveTo>
                    <a:pt x="39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41"/>
                  </a:lnTo>
                  <a:cubicBezTo>
                    <a:pt x="0" y="1958"/>
                    <a:pt x="18" y="1976"/>
                    <a:pt x="39" y="1976"/>
                  </a:cubicBezTo>
                  <a:cubicBezTo>
                    <a:pt x="57" y="1976"/>
                    <a:pt x="74" y="1958"/>
                    <a:pt x="74" y="1941"/>
                  </a:cubicBezTo>
                  <a:lnTo>
                    <a:pt x="74" y="1776"/>
                  </a:lnTo>
                  <a:cubicBezTo>
                    <a:pt x="74" y="1758"/>
                    <a:pt x="57" y="1741"/>
                    <a:pt x="39" y="1741"/>
                  </a:cubicBezTo>
                  <a:close/>
                  <a:moveTo>
                    <a:pt x="39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28"/>
                  </a:lnTo>
                  <a:cubicBezTo>
                    <a:pt x="0" y="2246"/>
                    <a:pt x="18" y="2267"/>
                    <a:pt x="39" y="2267"/>
                  </a:cubicBezTo>
                  <a:cubicBezTo>
                    <a:pt x="57" y="2267"/>
                    <a:pt x="74" y="2246"/>
                    <a:pt x="74" y="2228"/>
                  </a:cubicBezTo>
                  <a:lnTo>
                    <a:pt x="74" y="2067"/>
                  </a:lnTo>
                  <a:cubicBezTo>
                    <a:pt x="74" y="2050"/>
                    <a:pt x="57" y="2028"/>
                    <a:pt x="39" y="2028"/>
                  </a:cubicBezTo>
                  <a:close/>
                  <a:moveTo>
                    <a:pt x="39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20"/>
                  </a:lnTo>
                  <a:cubicBezTo>
                    <a:pt x="0" y="2537"/>
                    <a:pt x="18" y="2555"/>
                    <a:pt x="39" y="2555"/>
                  </a:cubicBezTo>
                  <a:cubicBezTo>
                    <a:pt x="57" y="2555"/>
                    <a:pt x="74" y="2537"/>
                    <a:pt x="74" y="2520"/>
                  </a:cubicBezTo>
                  <a:lnTo>
                    <a:pt x="74" y="2354"/>
                  </a:lnTo>
                  <a:cubicBezTo>
                    <a:pt x="74" y="2337"/>
                    <a:pt x="57" y="2320"/>
                    <a:pt x="39" y="2320"/>
                  </a:cubicBezTo>
                  <a:close/>
                  <a:moveTo>
                    <a:pt x="39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811"/>
                  </a:lnTo>
                  <a:cubicBezTo>
                    <a:pt x="0" y="2829"/>
                    <a:pt x="18" y="2846"/>
                    <a:pt x="39" y="2846"/>
                  </a:cubicBezTo>
                  <a:cubicBezTo>
                    <a:pt x="57" y="2846"/>
                    <a:pt x="74" y="2829"/>
                    <a:pt x="74" y="2811"/>
                  </a:cubicBezTo>
                  <a:lnTo>
                    <a:pt x="74" y="2646"/>
                  </a:lnTo>
                  <a:cubicBezTo>
                    <a:pt x="74" y="2629"/>
                    <a:pt x="57" y="2611"/>
                    <a:pt x="39" y="2611"/>
                  </a:cubicBezTo>
                  <a:close/>
                  <a:moveTo>
                    <a:pt x="39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098"/>
                  </a:lnTo>
                  <a:cubicBezTo>
                    <a:pt x="0" y="3116"/>
                    <a:pt x="18" y="3138"/>
                    <a:pt x="39" y="3138"/>
                  </a:cubicBezTo>
                  <a:cubicBezTo>
                    <a:pt x="57" y="3138"/>
                    <a:pt x="74" y="3116"/>
                    <a:pt x="74" y="3098"/>
                  </a:cubicBezTo>
                  <a:lnTo>
                    <a:pt x="74" y="2937"/>
                  </a:lnTo>
                  <a:cubicBezTo>
                    <a:pt x="74" y="2920"/>
                    <a:pt x="57" y="2898"/>
                    <a:pt x="39" y="2898"/>
                  </a:cubicBezTo>
                  <a:close/>
                  <a:moveTo>
                    <a:pt x="39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390"/>
                  </a:lnTo>
                  <a:cubicBezTo>
                    <a:pt x="0" y="3407"/>
                    <a:pt x="18" y="3425"/>
                    <a:pt x="39" y="3425"/>
                  </a:cubicBezTo>
                  <a:cubicBezTo>
                    <a:pt x="57" y="3425"/>
                    <a:pt x="74" y="3407"/>
                    <a:pt x="74" y="3390"/>
                  </a:cubicBezTo>
                  <a:lnTo>
                    <a:pt x="74" y="3225"/>
                  </a:lnTo>
                  <a:cubicBezTo>
                    <a:pt x="74" y="3207"/>
                    <a:pt x="57" y="3190"/>
                    <a:pt x="39" y="3190"/>
                  </a:cubicBezTo>
                  <a:close/>
                  <a:moveTo>
                    <a:pt x="39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82"/>
                  </a:lnTo>
                  <a:cubicBezTo>
                    <a:pt x="0" y="3699"/>
                    <a:pt x="18" y="3716"/>
                    <a:pt x="39" y="3716"/>
                  </a:cubicBezTo>
                  <a:cubicBezTo>
                    <a:pt x="57" y="3716"/>
                    <a:pt x="74" y="3699"/>
                    <a:pt x="74" y="3682"/>
                  </a:cubicBezTo>
                  <a:lnTo>
                    <a:pt x="74" y="3516"/>
                  </a:lnTo>
                  <a:cubicBezTo>
                    <a:pt x="74" y="3499"/>
                    <a:pt x="57" y="3481"/>
                    <a:pt x="39" y="3481"/>
                  </a:cubicBezTo>
                  <a:close/>
                  <a:moveTo>
                    <a:pt x="39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69"/>
                  </a:lnTo>
                  <a:cubicBezTo>
                    <a:pt x="0" y="3986"/>
                    <a:pt x="18" y="4008"/>
                    <a:pt x="39" y="4008"/>
                  </a:cubicBezTo>
                  <a:cubicBezTo>
                    <a:pt x="57" y="4008"/>
                    <a:pt x="74" y="3986"/>
                    <a:pt x="74" y="3969"/>
                  </a:cubicBezTo>
                  <a:lnTo>
                    <a:pt x="74" y="3808"/>
                  </a:lnTo>
                  <a:cubicBezTo>
                    <a:pt x="74" y="3790"/>
                    <a:pt x="57" y="3769"/>
                    <a:pt x="39" y="3769"/>
                  </a:cubicBezTo>
                  <a:close/>
                  <a:moveTo>
                    <a:pt x="39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60"/>
                  </a:lnTo>
                  <a:cubicBezTo>
                    <a:pt x="0" y="4278"/>
                    <a:pt x="18" y="4295"/>
                    <a:pt x="39" y="4295"/>
                  </a:cubicBezTo>
                  <a:cubicBezTo>
                    <a:pt x="57" y="4295"/>
                    <a:pt x="74" y="4278"/>
                    <a:pt x="74" y="4260"/>
                  </a:cubicBezTo>
                  <a:lnTo>
                    <a:pt x="74" y="4095"/>
                  </a:lnTo>
                  <a:cubicBezTo>
                    <a:pt x="74" y="4077"/>
                    <a:pt x="57" y="4060"/>
                    <a:pt x="39" y="4060"/>
                  </a:cubicBezTo>
                  <a:close/>
                  <a:moveTo>
                    <a:pt x="39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52"/>
                  </a:lnTo>
                  <a:cubicBezTo>
                    <a:pt x="0" y="4569"/>
                    <a:pt x="18" y="4587"/>
                    <a:pt x="39" y="4587"/>
                  </a:cubicBezTo>
                  <a:cubicBezTo>
                    <a:pt x="57" y="4587"/>
                    <a:pt x="74" y="4569"/>
                    <a:pt x="74" y="4552"/>
                  </a:cubicBezTo>
                  <a:lnTo>
                    <a:pt x="74" y="4386"/>
                  </a:lnTo>
                  <a:cubicBezTo>
                    <a:pt x="74" y="4369"/>
                    <a:pt x="57" y="4352"/>
                    <a:pt x="39" y="4352"/>
                  </a:cubicBezTo>
                  <a:close/>
                  <a:moveTo>
                    <a:pt x="39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39"/>
                  </a:lnTo>
                  <a:cubicBezTo>
                    <a:pt x="0" y="4856"/>
                    <a:pt x="18" y="4878"/>
                    <a:pt x="39" y="4878"/>
                  </a:cubicBezTo>
                  <a:cubicBezTo>
                    <a:pt x="57" y="4878"/>
                    <a:pt x="74" y="4856"/>
                    <a:pt x="74" y="4839"/>
                  </a:cubicBezTo>
                  <a:lnTo>
                    <a:pt x="74" y="4678"/>
                  </a:lnTo>
                  <a:cubicBezTo>
                    <a:pt x="74" y="4661"/>
                    <a:pt x="57" y="4639"/>
                    <a:pt x="39" y="4639"/>
                  </a:cubicBezTo>
                  <a:close/>
                  <a:moveTo>
                    <a:pt x="39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30"/>
                  </a:lnTo>
                  <a:cubicBezTo>
                    <a:pt x="0" y="5148"/>
                    <a:pt x="18" y="5165"/>
                    <a:pt x="39" y="5165"/>
                  </a:cubicBezTo>
                  <a:cubicBezTo>
                    <a:pt x="57" y="5165"/>
                    <a:pt x="74" y="5148"/>
                    <a:pt x="74" y="5130"/>
                  </a:cubicBezTo>
                  <a:lnTo>
                    <a:pt x="74" y="4965"/>
                  </a:lnTo>
                  <a:cubicBezTo>
                    <a:pt x="74" y="4948"/>
                    <a:pt x="57" y="4930"/>
                    <a:pt x="39" y="4930"/>
                  </a:cubicBezTo>
                  <a:close/>
                  <a:moveTo>
                    <a:pt x="39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22"/>
                  </a:lnTo>
                  <a:cubicBezTo>
                    <a:pt x="0" y="5439"/>
                    <a:pt x="18" y="5457"/>
                    <a:pt x="39" y="5457"/>
                  </a:cubicBezTo>
                  <a:cubicBezTo>
                    <a:pt x="57" y="5457"/>
                    <a:pt x="74" y="5439"/>
                    <a:pt x="74" y="5422"/>
                  </a:cubicBezTo>
                  <a:lnTo>
                    <a:pt x="74" y="5257"/>
                  </a:lnTo>
                  <a:cubicBezTo>
                    <a:pt x="74" y="5239"/>
                    <a:pt x="57" y="5222"/>
                    <a:pt x="39" y="5222"/>
                  </a:cubicBezTo>
                  <a:close/>
                  <a:moveTo>
                    <a:pt x="39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709"/>
                  </a:lnTo>
                  <a:cubicBezTo>
                    <a:pt x="0" y="5727"/>
                    <a:pt x="18" y="5748"/>
                    <a:pt x="39" y="5748"/>
                  </a:cubicBezTo>
                  <a:cubicBezTo>
                    <a:pt x="57" y="5748"/>
                    <a:pt x="74" y="5727"/>
                    <a:pt x="74" y="5709"/>
                  </a:cubicBezTo>
                  <a:lnTo>
                    <a:pt x="74" y="5548"/>
                  </a:lnTo>
                  <a:cubicBezTo>
                    <a:pt x="74" y="5531"/>
                    <a:pt x="57" y="5509"/>
                    <a:pt x="39" y="5509"/>
                  </a:cubicBezTo>
                  <a:close/>
                  <a:moveTo>
                    <a:pt x="39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6001"/>
                  </a:lnTo>
                  <a:cubicBezTo>
                    <a:pt x="0" y="6018"/>
                    <a:pt x="18" y="6036"/>
                    <a:pt x="39" y="6036"/>
                  </a:cubicBezTo>
                  <a:cubicBezTo>
                    <a:pt x="57" y="6036"/>
                    <a:pt x="74" y="6018"/>
                    <a:pt x="74" y="6001"/>
                  </a:cubicBezTo>
                  <a:lnTo>
                    <a:pt x="74" y="5835"/>
                  </a:lnTo>
                  <a:cubicBezTo>
                    <a:pt x="74" y="5818"/>
                    <a:pt x="57" y="5801"/>
                    <a:pt x="39" y="5801"/>
                  </a:cubicBezTo>
                  <a:close/>
                  <a:moveTo>
                    <a:pt x="39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292"/>
                  </a:lnTo>
                  <a:cubicBezTo>
                    <a:pt x="0" y="6310"/>
                    <a:pt x="18" y="6327"/>
                    <a:pt x="39" y="6327"/>
                  </a:cubicBezTo>
                  <a:cubicBezTo>
                    <a:pt x="57" y="6327"/>
                    <a:pt x="74" y="6310"/>
                    <a:pt x="74" y="6292"/>
                  </a:cubicBezTo>
                  <a:lnTo>
                    <a:pt x="74" y="6127"/>
                  </a:lnTo>
                  <a:cubicBezTo>
                    <a:pt x="74" y="6110"/>
                    <a:pt x="57" y="6092"/>
                    <a:pt x="39" y="6092"/>
                  </a:cubicBezTo>
                  <a:close/>
                  <a:moveTo>
                    <a:pt x="39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579"/>
                  </a:lnTo>
                  <a:cubicBezTo>
                    <a:pt x="0" y="6597"/>
                    <a:pt x="18" y="6619"/>
                    <a:pt x="39" y="6619"/>
                  </a:cubicBezTo>
                  <a:cubicBezTo>
                    <a:pt x="57" y="6619"/>
                    <a:pt x="74" y="6597"/>
                    <a:pt x="74" y="6579"/>
                  </a:cubicBezTo>
                  <a:lnTo>
                    <a:pt x="74" y="6418"/>
                  </a:lnTo>
                  <a:cubicBezTo>
                    <a:pt x="74" y="6401"/>
                    <a:pt x="57" y="6379"/>
                    <a:pt x="39" y="6379"/>
                  </a:cubicBezTo>
                  <a:close/>
                  <a:moveTo>
                    <a:pt x="39" y="6671"/>
                  </a:moveTo>
                  <a:cubicBezTo>
                    <a:pt x="18" y="6671"/>
                    <a:pt x="0" y="6688"/>
                    <a:pt x="0" y="6706"/>
                  </a:cubicBezTo>
                  <a:lnTo>
                    <a:pt x="0" y="6871"/>
                  </a:lnTo>
                  <a:cubicBezTo>
                    <a:pt x="0" y="6888"/>
                    <a:pt x="18" y="6906"/>
                    <a:pt x="39" y="6906"/>
                  </a:cubicBezTo>
                  <a:cubicBezTo>
                    <a:pt x="57" y="6906"/>
                    <a:pt x="74" y="6888"/>
                    <a:pt x="74" y="6871"/>
                  </a:cubicBezTo>
                  <a:lnTo>
                    <a:pt x="74" y="6706"/>
                  </a:lnTo>
                  <a:cubicBezTo>
                    <a:pt x="74" y="6688"/>
                    <a:pt x="57" y="6671"/>
                    <a:pt x="39" y="6671"/>
                  </a:cubicBezTo>
                  <a:close/>
                  <a:moveTo>
                    <a:pt x="39" y="6962"/>
                  </a:moveTo>
                  <a:cubicBezTo>
                    <a:pt x="18" y="6962"/>
                    <a:pt x="0" y="6980"/>
                    <a:pt x="0" y="6997"/>
                  </a:cubicBezTo>
                  <a:lnTo>
                    <a:pt x="0" y="7163"/>
                  </a:lnTo>
                  <a:cubicBezTo>
                    <a:pt x="0" y="7180"/>
                    <a:pt x="18" y="7197"/>
                    <a:pt x="39" y="7197"/>
                  </a:cubicBezTo>
                  <a:cubicBezTo>
                    <a:pt x="57" y="7197"/>
                    <a:pt x="74" y="7180"/>
                    <a:pt x="74" y="7163"/>
                  </a:cubicBezTo>
                  <a:lnTo>
                    <a:pt x="74" y="6997"/>
                  </a:lnTo>
                  <a:cubicBezTo>
                    <a:pt x="74" y="6980"/>
                    <a:pt x="57" y="6962"/>
                    <a:pt x="39" y="6962"/>
                  </a:cubicBezTo>
                  <a:close/>
                  <a:moveTo>
                    <a:pt x="39" y="7250"/>
                  </a:moveTo>
                  <a:cubicBezTo>
                    <a:pt x="18" y="7250"/>
                    <a:pt x="0" y="7271"/>
                    <a:pt x="0" y="7289"/>
                  </a:cubicBezTo>
                  <a:lnTo>
                    <a:pt x="0" y="7450"/>
                  </a:lnTo>
                  <a:cubicBezTo>
                    <a:pt x="0" y="7467"/>
                    <a:pt x="18" y="7489"/>
                    <a:pt x="39" y="7489"/>
                  </a:cubicBezTo>
                  <a:cubicBezTo>
                    <a:pt x="57" y="7489"/>
                    <a:pt x="74" y="7467"/>
                    <a:pt x="74" y="7450"/>
                  </a:cubicBezTo>
                  <a:lnTo>
                    <a:pt x="74" y="7289"/>
                  </a:lnTo>
                  <a:cubicBezTo>
                    <a:pt x="74" y="7271"/>
                    <a:pt x="57" y="7250"/>
                    <a:pt x="39" y="7250"/>
                  </a:cubicBezTo>
                  <a:close/>
                  <a:moveTo>
                    <a:pt x="39" y="7541"/>
                  </a:moveTo>
                  <a:cubicBezTo>
                    <a:pt x="18" y="7541"/>
                    <a:pt x="0" y="7559"/>
                    <a:pt x="0" y="7576"/>
                  </a:cubicBezTo>
                  <a:lnTo>
                    <a:pt x="0" y="7741"/>
                  </a:lnTo>
                  <a:cubicBezTo>
                    <a:pt x="0" y="7759"/>
                    <a:pt x="18" y="7776"/>
                    <a:pt x="39" y="7776"/>
                  </a:cubicBezTo>
                  <a:cubicBezTo>
                    <a:pt x="57" y="7776"/>
                    <a:pt x="74" y="7759"/>
                    <a:pt x="74" y="7741"/>
                  </a:cubicBezTo>
                  <a:lnTo>
                    <a:pt x="74" y="7576"/>
                  </a:lnTo>
                  <a:cubicBezTo>
                    <a:pt x="74" y="7559"/>
                    <a:pt x="57" y="7541"/>
                    <a:pt x="39" y="7541"/>
                  </a:cubicBezTo>
                  <a:close/>
                  <a:moveTo>
                    <a:pt x="39" y="7833"/>
                  </a:moveTo>
                  <a:cubicBezTo>
                    <a:pt x="18" y="7833"/>
                    <a:pt x="0" y="7850"/>
                    <a:pt x="0" y="7867"/>
                  </a:cubicBezTo>
                  <a:lnTo>
                    <a:pt x="0" y="8033"/>
                  </a:lnTo>
                  <a:cubicBezTo>
                    <a:pt x="0" y="8050"/>
                    <a:pt x="18" y="8068"/>
                    <a:pt x="39" y="8068"/>
                  </a:cubicBezTo>
                  <a:cubicBezTo>
                    <a:pt x="57" y="8068"/>
                    <a:pt x="74" y="8050"/>
                    <a:pt x="74" y="8033"/>
                  </a:cubicBezTo>
                  <a:lnTo>
                    <a:pt x="74" y="7867"/>
                  </a:lnTo>
                  <a:cubicBezTo>
                    <a:pt x="74" y="7850"/>
                    <a:pt x="57" y="7833"/>
                    <a:pt x="39" y="7833"/>
                  </a:cubicBezTo>
                  <a:close/>
                  <a:moveTo>
                    <a:pt x="39" y="8120"/>
                  </a:moveTo>
                  <a:cubicBezTo>
                    <a:pt x="18" y="8120"/>
                    <a:pt x="0" y="8142"/>
                    <a:pt x="0" y="8159"/>
                  </a:cubicBezTo>
                  <a:lnTo>
                    <a:pt x="0" y="8285"/>
                  </a:lnTo>
                  <a:cubicBezTo>
                    <a:pt x="0" y="8303"/>
                    <a:pt x="18" y="8320"/>
                    <a:pt x="39" y="8320"/>
                  </a:cubicBezTo>
                  <a:cubicBezTo>
                    <a:pt x="57" y="8320"/>
                    <a:pt x="74" y="8303"/>
                    <a:pt x="74" y="8285"/>
                  </a:cubicBezTo>
                  <a:lnTo>
                    <a:pt x="74" y="8159"/>
                  </a:lnTo>
                  <a:cubicBezTo>
                    <a:pt x="74" y="8142"/>
                    <a:pt x="57" y="8120"/>
                    <a:pt x="39" y="812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8" name="Google Shape;3223;p58">
              <a:extLst>
                <a:ext uri="{FF2B5EF4-FFF2-40B4-BE49-F238E27FC236}">
                  <a16:creationId xmlns:a16="http://schemas.microsoft.com/office/drawing/2014/main" id="{5E428629-27AF-C6D9-9C86-C8CE00A13656}"/>
                </a:ext>
              </a:extLst>
            </p:cNvPr>
            <p:cNvSpPr/>
            <p:nvPr/>
          </p:nvSpPr>
          <p:spPr>
            <a:xfrm>
              <a:off x="7071060" y="8402"/>
              <a:ext cx="16150" cy="1593048"/>
            </a:xfrm>
            <a:custGeom>
              <a:avLst/>
              <a:gdLst/>
              <a:ahLst/>
              <a:cxnLst/>
              <a:rect l="l" t="t" r="r" b="b"/>
              <a:pathLst>
                <a:path w="75" h="7398" extrusionOk="0">
                  <a:moveTo>
                    <a:pt x="40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200"/>
                  </a:lnTo>
                  <a:cubicBezTo>
                    <a:pt x="0" y="235"/>
                    <a:pt x="18" y="235"/>
                    <a:pt x="40" y="235"/>
                  </a:cubicBezTo>
                  <a:cubicBezTo>
                    <a:pt x="57" y="235"/>
                    <a:pt x="74" y="235"/>
                    <a:pt x="74" y="200"/>
                  </a:cubicBezTo>
                  <a:lnTo>
                    <a:pt x="74" y="35"/>
                  </a:lnTo>
                  <a:cubicBezTo>
                    <a:pt x="74" y="18"/>
                    <a:pt x="57" y="0"/>
                    <a:pt x="40" y="0"/>
                  </a:cubicBezTo>
                  <a:close/>
                  <a:moveTo>
                    <a:pt x="40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488"/>
                  </a:lnTo>
                  <a:cubicBezTo>
                    <a:pt x="0" y="527"/>
                    <a:pt x="18" y="527"/>
                    <a:pt x="40" y="527"/>
                  </a:cubicBezTo>
                  <a:cubicBezTo>
                    <a:pt x="57" y="527"/>
                    <a:pt x="74" y="527"/>
                    <a:pt x="74" y="488"/>
                  </a:cubicBezTo>
                  <a:lnTo>
                    <a:pt x="74" y="327"/>
                  </a:lnTo>
                  <a:cubicBezTo>
                    <a:pt x="74" y="309"/>
                    <a:pt x="57" y="288"/>
                    <a:pt x="40" y="288"/>
                  </a:cubicBezTo>
                  <a:close/>
                  <a:moveTo>
                    <a:pt x="40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79"/>
                  </a:lnTo>
                  <a:cubicBezTo>
                    <a:pt x="0" y="814"/>
                    <a:pt x="18" y="814"/>
                    <a:pt x="40" y="814"/>
                  </a:cubicBezTo>
                  <a:cubicBezTo>
                    <a:pt x="57" y="814"/>
                    <a:pt x="74" y="814"/>
                    <a:pt x="74" y="779"/>
                  </a:cubicBezTo>
                  <a:lnTo>
                    <a:pt x="74" y="614"/>
                  </a:lnTo>
                  <a:cubicBezTo>
                    <a:pt x="74" y="596"/>
                    <a:pt x="57" y="579"/>
                    <a:pt x="40" y="579"/>
                  </a:cubicBezTo>
                  <a:close/>
                  <a:moveTo>
                    <a:pt x="40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71"/>
                  </a:lnTo>
                  <a:cubicBezTo>
                    <a:pt x="0" y="1106"/>
                    <a:pt x="18" y="1106"/>
                    <a:pt x="40" y="1106"/>
                  </a:cubicBezTo>
                  <a:cubicBezTo>
                    <a:pt x="57" y="1106"/>
                    <a:pt x="74" y="1106"/>
                    <a:pt x="74" y="1071"/>
                  </a:cubicBezTo>
                  <a:lnTo>
                    <a:pt x="74" y="905"/>
                  </a:lnTo>
                  <a:cubicBezTo>
                    <a:pt x="74" y="888"/>
                    <a:pt x="57" y="871"/>
                    <a:pt x="40" y="871"/>
                  </a:cubicBezTo>
                  <a:close/>
                  <a:moveTo>
                    <a:pt x="40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58"/>
                  </a:lnTo>
                  <a:cubicBezTo>
                    <a:pt x="0" y="1397"/>
                    <a:pt x="18" y="1397"/>
                    <a:pt x="40" y="1397"/>
                  </a:cubicBezTo>
                  <a:cubicBezTo>
                    <a:pt x="57" y="1397"/>
                    <a:pt x="74" y="1397"/>
                    <a:pt x="74" y="1358"/>
                  </a:cubicBezTo>
                  <a:lnTo>
                    <a:pt x="74" y="1197"/>
                  </a:lnTo>
                  <a:cubicBezTo>
                    <a:pt x="74" y="1180"/>
                    <a:pt x="57" y="1158"/>
                    <a:pt x="40" y="1158"/>
                  </a:cubicBezTo>
                  <a:close/>
                  <a:moveTo>
                    <a:pt x="40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49"/>
                  </a:lnTo>
                  <a:cubicBezTo>
                    <a:pt x="0" y="1684"/>
                    <a:pt x="18" y="1684"/>
                    <a:pt x="40" y="1684"/>
                  </a:cubicBezTo>
                  <a:cubicBezTo>
                    <a:pt x="57" y="1684"/>
                    <a:pt x="74" y="1684"/>
                    <a:pt x="74" y="1649"/>
                  </a:cubicBezTo>
                  <a:lnTo>
                    <a:pt x="74" y="1484"/>
                  </a:lnTo>
                  <a:cubicBezTo>
                    <a:pt x="74" y="1467"/>
                    <a:pt x="57" y="1449"/>
                    <a:pt x="40" y="1449"/>
                  </a:cubicBezTo>
                  <a:close/>
                  <a:moveTo>
                    <a:pt x="40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41"/>
                  </a:lnTo>
                  <a:cubicBezTo>
                    <a:pt x="0" y="1976"/>
                    <a:pt x="18" y="1976"/>
                    <a:pt x="40" y="1976"/>
                  </a:cubicBezTo>
                  <a:cubicBezTo>
                    <a:pt x="57" y="1976"/>
                    <a:pt x="74" y="1976"/>
                    <a:pt x="74" y="1941"/>
                  </a:cubicBezTo>
                  <a:lnTo>
                    <a:pt x="74" y="1776"/>
                  </a:lnTo>
                  <a:cubicBezTo>
                    <a:pt x="74" y="1758"/>
                    <a:pt x="57" y="1741"/>
                    <a:pt x="40" y="1741"/>
                  </a:cubicBezTo>
                  <a:close/>
                  <a:moveTo>
                    <a:pt x="40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28"/>
                  </a:lnTo>
                  <a:cubicBezTo>
                    <a:pt x="0" y="2267"/>
                    <a:pt x="18" y="2267"/>
                    <a:pt x="40" y="2267"/>
                  </a:cubicBezTo>
                  <a:cubicBezTo>
                    <a:pt x="57" y="2267"/>
                    <a:pt x="74" y="2267"/>
                    <a:pt x="74" y="2228"/>
                  </a:cubicBezTo>
                  <a:lnTo>
                    <a:pt x="74" y="2067"/>
                  </a:lnTo>
                  <a:cubicBezTo>
                    <a:pt x="74" y="2050"/>
                    <a:pt x="57" y="2028"/>
                    <a:pt x="40" y="2028"/>
                  </a:cubicBezTo>
                  <a:close/>
                  <a:moveTo>
                    <a:pt x="40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20"/>
                  </a:lnTo>
                  <a:cubicBezTo>
                    <a:pt x="0" y="2555"/>
                    <a:pt x="18" y="2555"/>
                    <a:pt x="40" y="2555"/>
                  </a:cubicBezTo>
                  <a:cubicBezTo>
                    <a:pt x="57" y="2555"/>
                    <a:pt x="74" y="2555"/>
                    <a:pt x="74" y="2520"/>
                  </a:cubicBezTo>
                  <a:lnTo>
                    <a:pt x="74" y="2354"/>
                  </a:lnTo>
                  <a:cubicBezTo>
                    <a:pt x="74" y="2337"/>
                    <a:pt x="57" y="2320"/>
                    <a:pt x="40" y="2320"/>
                  </a:cubicBezTo>
                  <a:close/>
                  <a:moveTo>
                    <a:pt x="40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811"/>
                  </a:lnTo>
                  <a:cubicBezTo>
                    <a:pt x="0" y="2846"/>
                    <a:pt x="18" y="2846"/>
                    <a:pt x="40" y="2846"/>
                  </a:cubicBezTo>
                  <a:cubicBezTo>
                    <a:pt x="57" y="2846"/>
                    <a:pt x="74" y="2846"/>
                    <a:pt x="74" y="2811"/>
                  </a:cubicBezTo>
                  <a:lnTo>
                    <a:pt x="74" y="2646"/>
                  </a:lnTo>
                  <a:cubicBezTo>
                    <a:pt x="74" y="2629"/>
                    <a:pt x="57" y="2611"/>
                    <a:pt x="40" y="2611"/>
                  </a:cubicBezTo>
                  <a:close/>
                  <a:moveTo>
                    <a:pt x="40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098"/>
                  </a:lnTo>
                  <a:cubicBezTo>
                    <a:pt x="0" y="3138"/>
                    <a:pt x="18" y="3138"/>
                    <a:pt x="40" y="3138"/>
                  </a:cubicBezTo>
                  <a:cubicBezTo>
                    <a:pt x="57" y="3138"/>
                    <a:pt x="74" y="3138"/>
                    <a:pt x="74" y="3098"/>
                  </a:cubicBezTo>
                  <a:lnTo>
                    <a:pt x="74" y="2937"/>
                  </a:lnTo>
                  <a:cubicBezTo>
                    <a:pt x="74" y="2920"/>
                    <a:pt x="57" y="2898"/>
                    <a:pt x="40" y="2898"/>
                  </a:cubicBezTo>
                  <a:close/>
                  <a:moveTo>
                    <a:pt x="40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390"/>
                  </a:lnTo>
                  <a:cubicBezTo>
                    <a:pt x="0" y="3425"/>
                    <a:pt x="18" y="3425"/>
                    <a:pt x="40" y="3425"/>
                  </a:cubicBezTo>
                  <a:cubicBezTo>
                    <a:pt x="57" y="3425"/>
                    <a:pt x="74" y="3425"/>
                    <a:pt x="74" y="3390"/>
                  </a:cubicBezTo>
                  <a:lnTo>
                    <a:pt x="74" y="3225"/>
                  </a:lnTo>
                  <a:cubicBezTo>
                    <a:pt x="74" y="3207"/>
                    <a:pt x="57" y="3190"/>
                    <a:pt x="40" y="3190"/>
                  </a:cubicBezTo>
                  <a:close/>
                  <a:moveTo>
                    <a:pt x="40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82"/>
                  </a:lnTo>
                  <a:cubicBezTo>
                    <a:pt x="0" y="3716"/>
                    <a:pt x="18" y="3716"/>
                    <a:pt x="40" y="3716"/>
                  </a:cubicBezTo>
                  <a:cubicBezTo>
                    <a:pt x="57" y="3716"/>
                    <a:pt x="74" y="3716"/>
                    <a:pt x="74" y="3682"/>
                  </a:cubicBezTo>
                  <a:lnTo>
                    <a:pt x="74" y="3516"/>
                  </a:lnTo>
                  <a:cubicBezTo>
                    <a:pt x="74" y="3499"/>
                    <a:pt x="57" y="3481"/>
                    <a:pt x="40" y="3481"/>
                  </a:cubicBezTo>
                  <a:close/>
                  <a:moveTo>
                    <a:pt x="40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69"/>
                  </a:lnTo>
                  <a:cubicBezTo>
                    <a:pt x="0" y="4008"/>
                    <a:pt x="18" y="4008"/>
                    <a:pt x="40" y="4008"/>
                  </a:cubicBezTo>
                  <a:cubicBezTo>
                    <a:pt x="57" y="4008"/>
                    <a:pt x="74" y="4008"/>
                    <a:pt x="74" y="3969"/>
                  </a:cubicBezTo>
                  <a:lnTo>
                    <a:pt x="74" y="3808"/>
                  </a:lnTo>
                  <a:cubicBezTo>
                    <a:pt x="74" y="3790"/>
                    <a:pt x="57" y="3769"/>
                    <a:pt x="40" y="3769"/>
                  </a:cubicBezTo>
                  <a:close/>
                  <a:moveTo>
                    <a:pt x="40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60"/>
                  </a:lnTo>
                  <a:cubicBezTo>
                    <a:pt x="0" y="4295"/>
                    <a:pt x="18" y="4295"/>
                    <a:pt x="40" y="4295"/>
                  </a:cubicBezTo>
                  <a:cubicBezTo>
                    <a:pt x="57" y="4295"/>
                    <a:pt x="74" y="4295"/>
                    <a:pt x="74" y="4260"/>
                  </a:cubicBezTo>
                  <a:lnTo>
                    <a:pt x="74" y="4095"/>
                  </a:lnTo>
                  <a:cubicBezTo>
                    <a:pt x="74" y="4077"/>
                    <a:pt x="57" y="4060"/>
                    <a:pt x="40" y="4060"/>
                  </a:cubicBezTo>
                  <a:close/>
                  <a:moveTo>
                    <a:pt x="40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52"/>
                  </a:lnTo>
                  <a:cubicBezTo>
                    <a:pt x="0" y="4587"/>
                    <a:pt x="18" y="4587"/>
                    <a:pt x="40" y="4587"/>
                  </a:cubicBezTo>
                  <a:cubicBezTo>
                    <a:pt x="57" y="4587"/>
                    <a:pt x="74" y="4587"/>
                    <a:pt x="74" y="4552"/>
                  </a:cubicBezTo>
                  <a:lnTo>
                    <a:pt x="74" y="4386"/>
                  </a:lnTo>
                  <a:cubicBezTo>
                    <a:pt x="74" y="4369"/>
                    <a:pt x="57" y="4352"/>
                    <a:pt x="40" y="4352"/>
                  </a:cubicBezTo>
                  <a:close/>
                  <a:moveTo>
                    <a:pt x="40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39"/>
                  </a:lnTo>
                  <a:cubicBezTo>
                    <a:pt x="0" y="4878"/>
                    <a:pt x="18" y="4878"/>
                    <a:pt x="40" y="4878"/>
                  </a:cubicBezTo>
                  <a:cubicBezTo>
                    <a:pt x="57" y="4878"/>
                    <a:pt x="74" y="4878"/>
                    <a:pt x="74" y="4839"/>
                  </a:cubicBezTo>
                  <a:lnTo>
                    <a:pt x="74" y="4678"/>
                  </a:lnTo>
                  <a:cubicBezTo>
                    <a:pt x="74" y="4661"/>
                    <a:pt x="57" y="4639"/>
                    <a:pt x="40" y="4639"/>
                  </a:cubicBezTo>
                  <a:close/>
                  <a:moveTo>
                    <a:pt x="40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30"/>
                  </a:lnTo>
                  <a:cubicBezTo>
                    <a:pt x="0" y="5165"/>
                    <a:pt x="18" y="5165"/>
                    <a:pt x="40" y="5165"/>
                  </a:cubicBezTo>
                  <a:cubicBezTo>
                    <a:pt x="57" y="5165"/>
                    <a:pt x="74" y="5165"/>
                    <a:pt x="74" y="5130"/>
                  </a:cubicBezTo>
                  <a:lnTo>
                    <a:pt x="74" y="4965"/>
                  </a:lnTo>
                  <a:cubicBezTo>
                    <a:pt x="74" y="4948"/>
                    <a:pt x="57" y="4930"/>
                    <a:pt x="40" y="4930"/>
                  </a:cubicBezTo>
                  <a:close/>
                  <a:moveTo>
                    <a:pt x="40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22"/>
                  </a:lnTo>
                  <a:cubicBezTo>
                    <a:pt x="0" y="5457"/>
                    <a:pt x="18" y="5457"/>
                    <a:pt x="40" y="5457"/>
                  </a:cubicBezTo>
                  <a:cubicBezTo>
                    <a:pt x="57" y="5457"/>
                    <a:pt x="74" y="5457"/>
                    <a:pt x="74" y="5422"/>
                  </a:cubicBezTo>
                  <a:lnTo>
                    <a:pt x="74" y="5257"/>
                  </a:lnTo>
                  <a:cubicBezTo>
                    <a:pt x="74" y="5239"/>
                    <a:pt x="57" y="5222"/>
                    <a:pt x="40" y="5222"/>
                  </a:cubicBezTo>
                  <a:close/>
                  <a:moveTo>
                    <a:pt x="40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709"/>
                  </a:lnTo>
                  <a:cubicBezTo>
                    <a:pt x="0" y="5748"/>
                    <a:pt x="18" y="5748"/>
                    <a:pt x="40" y="5748"/>
                  </a:cubicBezTo>
                  <a:cubicBezTo>
                    <a:pt x="57" y="5748"/>
                    <a:pt x="74" y="5748"/>
                    <a:pt x="74" y="5709"/>
                  </a:cubicBezTo>
                  <a:lnTo>
                    <a:pt x="74" y="5548"/>
                  </a:lnTo>
                  <a:cubicBezTo>
                    <a:pt x="74" y="5531"/>
                    <a:pt x="57" y="5509"/>
                    <a:pt x="40" y="5509"/>
                  </a:cubicBezTo>
                  <a:close/>
                  <a:moveTo>
                    <a:pt x="40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6001"/>
                  </a:lnTo>
                  <a:cubicBezTo>
                    <a:pt x="0" y="6036"/>
                    <a:pt x="18" y="6036"/>
                    <a:pt x="40" y="6036"/>
                  </a:cubicBezTo>
                  <a:cubicBezTo>
                    <a:pt x="57" y="6036"/>
                    <a:pt x="74" y="6036"/>
                    <a:pt x="74" y="6001"/>
                  </a:cubicBezTo>
                  <a:lnTo>
                    <a:pt x="74" y="5835"/>
                  </a:lnTo>
                  <a:cubicBezTo>
                    <a:pt x="74" y="5818"/>
                    <a:pt x="57" y="5801"/>
                    <a:pt x="40" y="5801"/>
                  </a:cubicBezTo>
                  <a:close/>
                  <a:moveTo>
                    <a:pt x="40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292"/>
                  </a:lnTo>
                  <a:cubicBezTo>
                    <a:pt x="0" y="6327"/>
                    <a:pt x="18" y="6327"/>
                    <a:pt x="40" y="6327"/>
                  </a:cubicBezTo>
                  <a:cubicBezTo>
                    <a:pt x="57" y="6327"/>
                    <a:pt x="74" y="6327"/>
                    <a:pt x="74" y="6292"/>
                  </a:cubicBezTo>
                  <a:lnTo>
                    <a:pt x="74" y="6127"/>
                  </a:lnTo>
                  <a:cubicBezTo>
                    <a:pt x="74" y="6110"/>
                    <a:pt x="57" y="6092"/>
                    <a:pt x="40" y="6092"/>
                  </a:cubicBezTo>
                  <a:close/>
                  <a:moveTo>
                    <a:pt x="40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579"/>
                  </a:lnTo>
                  <a:cubicBezTo>
                    <a:pt x="0" y="6619"/>
                    <a:pt x="18" y="6619"/>
                    <a:pt x="40" y="6619"/>
                  </a:cubicBezTo>
                  <a:cubicBezTo>
                    <a:pt x="57" y="6619"/>
                    <a:pt x="74" y="6619"/>
                    <a:pt x="74" y="6579"/>
                  </a:cubicBezTo>
                  <a:lnTo>
                    <a:pt x="74" y="6418"/>
                  </a:lnTo>
                  <a:cubicBezTo>
                    <a:pt x="74" y="6401"/>
                    <a:pt x="57" y="6379"/>
                    <a:pt x="40" y="6379"/>
                  </a:cubicBezTo>
                  <a:close/>
                  <a:moveTo>
                    <a:pt x="40" y="6671"/>
                  </a:moveTo>
                  <a:cubicBezTo>
                    <a:pt x="18" y="6671"/>
                    <a:pt x="0" y="6688"/>
                    <a:pt x="0" y="6706"/>
                  </a:cubicBezTo>
                  <a:lnTo>
                    <a:pt x="0" y="6871"/>
                  </a:lnTo>
                  <a:cubicBezTo>
                    <a:pt x="0" y="6906"/>
                    <a:pt x="18" y="6906"/>
                    <a:pt x="40" y="6906"/>
                  </a:cubicBezTo>
                  <a:cubicBezTo>
                    <a:pt x="57" y="6906"/>
                    <a:pt x="74" y="6906"/>
                    <a:pt x="74" y="6871"/>
                  </a:cubicBezTo>
                  <a:lnTo>
                    <a:pt x="74" y="6706"/>
                  </a:lnTo>
                  <a:cubicBezTo>
                    <a:pt x="74" y="6688"/>
                    <a:pt x="57" y="6671"/>
                    <a:pt x="40" y="6671"/>
                  </a:cubicBezTo>
                  <a:close/>
                  <a:moveTo>
                    <a:pt x="40" y="6962"/>
                  </a:moveTo>
                  <a:cubicBezTo>
                    <a:pt x="18" y="6962"/>
                    <a:pt x="0" y="6980"/>
                    <a:pt x="0" y="6997"/>
                  </a:cubicBezTo>
                  <a:lnTo>
                    <a:pt x="0" y="7163"/>
                  </a:lnTo>
                  <a:cubicBezTo>
                    <a:pt x="0" y="7197"/>
                    <a:pt x="18" y="7197"/>
                    <a:pt x="40" y="7197"/>
                  </a:cubicBezTo>
                  <a:cubicBezTo>
                    <a:pt x="57" y="7197"/>
                    <a:pt x="74" y="7197"/>
                    <a:pt x="74" y="7163"/>
                  </a:cubicBezTo>
                  <a:lnTo>
                    <a:pt x="74" y="6997"/>
                  </a:lnTo>
                  <a:cubicBezTo>
                    <a:pt x="74" y="6980"/>
                    <a:pt x="57" y="6962"/>
                    <a:pt x="40" y="6962"/>
                  </a:cubicBezTo>
                  <a:close/>
                  <a:moveTo>
                    <a:pt x="40" y="7250"/>
                  </a:moveTo>
                  <a:cubicBezTo>
                    <a:pt x="18" y="7250"/>
                    <a:pt x="0" y="7271"/>
                    <a:pt x="0" y="7289"/>
                  </a:cubicBezTo>
                  <a:lnTo>
                    <a:pt x="0" y="7358"/>
                  </a:lnTo>
                  <a:cubicBezTo>
                    <a:pt x="0" y="7380"/>
                    <a:pt x="18" y="7398"/>
                    <a:pt x="40" y="7398"/>
                  </a:cubicBezTo>
                  <a:cubicBezTo>
                    <a:pt x="57" y="7398"/>
                    <a:pt x="74" y="7380"/>
                    <a:pt x="74" y="7358"/>
                  </a:cubicBezTo>
                  <a:lnTo>
                    <a:pt x="74" y="7289"/>
                  </a:lnTo>
                  <a:cubicBezTo>
                    <a:pt x="74" y="7271"/>
                    <a:pt x="57" y="7250"/>
                    <a:pt x="40" y="72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19" name="Google Shape;3224;p58">
              <a:extLst>
                <a:ext uri="{FF2B5EF4-FFF2-40B4-BE49-F238E27FC236}">
                  <a16:creationId xmlns:a16="http://schemas.microsoft.com/office/drawing/2014/main" id="{324645F4-1142-7E60-5FEC-7AA74D1CAC65}"/>
                </a:ext>
              </a:extLst>
            </p:cNvPr>
            <p:cNvSpPr/>
            <p:nvPr/>
          </p:nvSpPr>
          <p:spPr>
            <a:xfrm>
              <a:off x="7161070" y="8402"/>
              <a:ext cx="16150" cy="1397309"/>
            </a:xfrm>
            <a:custGeom>
              <a:avLst/>
              <a:gdLst/>
              <a:ahLst/>
              <a:cxnLst/>
              <a:rect l="l" t="t" r="r" b="b"/>
              <a:pathLst>
                <a:path w="75" h="6489" extrusionOk="0">
                  <a:moveTo>
                    <a:pt x="35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218"/>
                  </a:lnTo>
                  <a:cubicBezTo>
                    <a:pt x="0" y="235"/>
                    <a:pt x="18" y="253"/>
                    <a:pt x="35" y="253"/>
                  </a:cubicBezTo>
                  <a:cubicBezTo>
                    <a:pt x="57" y="253"/>
                    <a:pt x="74" y="235"/>
                    <a:pt x="74" y="218"/>
                  </a:cubicBezTo>
                  <a:lnTo>
                    <a:pt x="74" y="35"/>
                  </a:lnTo>
                  <a:cubicBezTo>
                    <a:pt x="74" y="18"/>
                    <a:pt x="57" y="0"/>
                    <a:pt x="35" y="0"/>
                  </a:cubicBezTo>
                  <a:close/>
                  <a:moveTo>
                    <a:pt x="35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505"/>
                  </a:lnTo>
                  <a:cubicBezTo>
                    <a:pt x="0" y="527"/>
                    <a:pt x="18" y="544"/>
                    <a:pt x="35" y="544"/>
                  </a:cubicBezTo>
                  <a:cubicBezTo>
                    <a:pt x="57" y="544"/>
                    <a:pt x="74" y="527"/>
                    <a:pt x="74" y="505"/>
                  </a:cubicBezTo>
                  <a:lnTo>
                    <a:pt x="74" y="327"/>
                  </a:lnTo>
                  <a:cubicBezTo>
                    <a:pt x="74" y="309"/>
                    <a:pt x="57" y="288"/>
                    <a:pt x="35" y="288"/>
                  </a:cubicBezTo>
                  <a:close/>
                  <a:moveTo>
                    <a:pt x="35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97"/>
                  </a:lnTo>
                  <a:cubicBezTo>
                    <a:pt x="0" y="814"/>
                    <a:pt x="18" y="831"/>
                    <a:pt x="35" y="831"/>
                  </a:cubicBezTo>
                  <a:cubicBezTo>
                    <a:pt x="57" y="831"/>
                    <a:pt x="74" y="814"/>
                    <a:pt x="74" y="797"/>
                  </a:cubicBezTo>
                  <a:lnTo>
                    <a:pt x="74" y="614"/>
                  </a:lnTo>
                  <a:cubicBezTo>
                    <a:pt x="74" y="596"/>
                    <a:pt x="57" y="579"/>
                    <a:pt x="35" y="579"/>
                  </a:cubicBezTo>
                  <a:close/>
                  <a:moveTo>
                    <a:pt x="35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88"/>
                  </a:lnTo>
                  <a:cubicBezTo>
                    <a:pt x="0" y="1106"/>
                    <a:pt x="18" y="1123"/>
                    <a:pt x="35" y="1123"/>
                  </a:cubicBezTo>
                  <a:cubicBezTo>
                    <a:pt x="57" y="1123"/>
                    <a:pt x="74" y="1106"/>
                    <a:pt x="74" y="1088"/>
                  </a:cubicBezTo>
                  <a:lnTo>
                    <a:pt x="74" y="905"/>
                  </a:lnTo>
                  <a:cubicBezTo>
                    <a:pt x="74" y="888"/>
                    <a:pt x="57" y="871"/>
                    <a:pt x="35" y="871"/>
                  </a:cubicBezTo>
                  <a:close/>
                  <a:moveTo>
                    <a:pt x="35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75"/>
                  </a:lnTo>
                  <a:cubicBezTo>
                    <a:pt x="0" y="1397"/>
                    <a:pt x="18" y="1414"/>
                    <a:pt x="35" y="1414"/>
                  </a:cubicBezTo>
                  <a:cubicBezTo>
                    <a:pt x="57" y="1414"/>
                    <a:pt x="74" y="1397"/>
                    <a:pt x="74" y="1375"/>
                  </a:cubicBezTo>
                  <a:lnTo>
                    <a:pt x="74" y="1197"/>
                  </a:lnTo>
                  <a:cubicBezTo>
                    <a:pt x="74" y="1180"/>
                    <a:pt x="57" y="1158"/>
                    <a:pt x="35" y="1158"/>
                  </a:cubicBezTo>
                  <a:close/>
                  <a:moveTo>
                    <a:pt x="35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67"/>
                  </a:lnTo>
                  <a:cubicBezTo>
                    <a:pt x="0" y="1684"/>
                    <a:pt x="18" y="1702"/>
                    <a:pt x="35" y="1702"/>
                  </a:cubicBezTo>
                  <a:cubicBezTo>
                    <a:pt x="57" y="1702"/>
                    <a:pt x="74" y="1684"/>
                    <a:pt x="74" y="1667"/>
                  </a:cubicBezTo>
                  <a:lnTo>
                    <a:pt x="74" y="1484"/>
                  </a:lnTo>
                  <a:cubicBezTo>
                    <a:pt x="74" y="1467"/>
                    <a:pt x="57" y="1449"/>
                    <a:pt x="35" y="1449"/>
                  </a:cubicBezTo>
                  <a:close/>
                  <a:moveTo>
                    <a:pt x="35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58"/>
                  </a:lnTo>
                  <a:cubicBezTo>
                    <a:pt x="0" y="1976"/>
                    <a:pt x="18" y="1993"/>
                    <a:pt x="35" y="1993"/>
                  </a:cubicBezTo>
                  <a:cubicBezTo>
                    <a:pt x="57" y="1993"/>
                    <a:pt x="74" y="1976"/>
                    <a:pt x="74" y="1958"/>
                  </a:cubicBezTo>
                  <a:lnTo>
                    <a:pt x="74" y="1776"/>
                  </a:lnTo>
                  <a:cubicBezTo>
                    <a:pt x="74" y="1758"/>
                    <a:pt x="57" y="1741"/>
                    <a:pt x="35" y="1741"/>
                  </a:cubicBezTo>
                  <a:close/>
                  <a:moveTo>
                    <a:pt x="35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46"/>
                  </a:lnTo>
                  <a:cubicBezTo>
                    <a:pt x="0" y="2267"/>
                    <a:pt x="18" y="2285"/>
                    <a:pt x="35" y="2285"/>
                  </a:cubicBezTo>
                  <a:cubicBezTo>
                    <a:pt x="57" y="2285"/>
                    <a:pt x="74" y="2267"/>
                    <a:pt x="74" y="2246"/>
                  </a:cubicBezTo>
                  <a:lnTo>
                    <a:pt x="74" y="2067"/>
                  </a:lnTo>
                  <a:cubicBezTo>
                    <a:pt x="74" y="2050"/>
                    <a:pt x="57" y="2028"/>
                    <a:pt x="35" y="2028"/>
                  </a:cubicBezTo>
                  <a:close/>
                  <a:moveTo>
                    <a:pt x="35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37"/>
                  </a:lnTo>
                  <a:cubicBezTo>
                    <a:pt x="0" y="2555"/>
                    <a:pt x="18" y="2572"/>
                    <a:pt x="35" y="2572"/>
                  </a:cubicBezTo>
                  <a:cubicBezTo>
                    <a:pt x="57" y="2572"/>
                    <a:pt x="74" y="2555"/>
                    <a:pt x="74" y="2537"/>
                  </a:cubicBezTo>
                  <a:lnTo>
                    <a:pt x="74" y="2354"/>
                  </a:lnTo>
                  <a:cubicBezTo>
                    <a:pt x="74" y="2337"/>
                    <a:pt x="57" y="2320"/>
                    <a:pt x="35" y="2320"/>
                  </a:cubicBezTo>
                  <a:close/>
                  <a:moveTo>
                    <a:pt x="35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829"/>
                  </a:lnTo>
                  <a:cubicBezTo>
                    <a:pt x="0" y="2846"/>
                    <a:pt x="18" y="2863"/>
                    <a:pt x="35" y="2863"/>
                  </a:cubicBezTo>
                  <a:cubicBezTo>
                    <a:pt x="57" y="2863"/>
                    <a:pt x="74" y="2846"/>
                    <a:pt x="74" y="2829"/>
                  </a:cubicBezTo>
                  <a:lnTo>
                    <a:pt x="74" y="2646"/>
                  </a:lnTo>
                  <a:cubicBezTo>
                    <a:pt x="74" y="2629"/>
                    <a:pt x="57" y="2611"/>
                    <a:pt x="35" y="2611"/>
                  </a:cubicBezTo>
                  <a:close/>
                  <a:moveTo>
                    <a:pt x="35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116"/>
                  </a:lnTo>
                  <a:cubicBezTo>
                    <a:pt x="0" y="3138"/>
                    <a:pt x="18" y="3155"/>
                    <a:pt x="35" y="3155"/>
                  </a:cubicBezTo>
                  <a:cubicBezTo>
                    <a:pt x="57" y="3155"/>
                    <a:pt x="74" y="3138"/>
                    <a:pt x="74" y="3116"/>
                  </a:cubicBezTo>
                  <a:lnTo>
                    <a:pt x="74" y="2937"/>
                  </a:lnTo>
                  <a:cubicBezTo>
                    <a:pt x="74" y="2920"/>
                    <a:pt x="57" y="2898"/>
                    <a:pt x="35" y="2898"/>
                  </a:cubicBezTo>
                  <a:close/>
                  <a:moveTo>
                    <a:pt x="35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407"/>
                  </a:lnTo>
                  <a:cubicBezTo>
                    <a:pt x="0" y="3425"/>
                    <a:pt x="18" y="3442"/>
                    <a:pt x="35" y="3442"/>
                  </a:cubicBezTo>
                  <a:cubicBezTo>
                    <a:pt x="57" y="3442"/>
                    <a:pt x="74" y="3425"/>
                    <a:pt x="74" y="3407"/>
                  </a:cubicBezTo>
                  <a:lnTo>
                    <a:pt x="74" y="3225"/>
                  </a:lnTo>
                  <a:cubicBezTo>
                    <a:pt x="74" y="3207"/>
                    <a:pt x="57" y="3190"/>
                    <a:pt x="35" y="3190"/>
                  </a:cubicBezTo>
                  <a:close/>
                  <a:moveTo>
                    <a:pt x="35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99"/>
                  </a:lnTo>
                  <a:cubicBezTo>
                    <a:pt x="0" y="3716"/>
                    <a:pt x="18" y="3734"/>
                    <a:pt x="35" y="3734"/>
                  </a:cubicBezTo>
                  <a:cubicBezTo>
                    <a:pt x="57" y="3734"/>
                    <a:pt x="74" y="3716"/>
                    <a:pt x="74" y="3699"/>
                  </a:cubicBezTo>
                  <a:lnTo>
                    <a:pt x="74" y="3516"/>
                  </a:lnTo>
                  <a:cubicBezTo>
                    <a:pt x="74" y="3499"/>
                    <a:pt x="57" y="3481"/>
                    <a:pt x="35" y="3481"/>
                  </a:cubicBezTo>
                  <a:close/>
                  <a:moveTo>
                    <a:pt x="35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86"/>
                  </a:lnTo>
                  <a:cubicBezTo>
                    <a:pt x="0" y="4008"/>
                    <a:pt x="18" y="4025"/>
                    <a:pt x="35" y="4025"/>
                  </a:cubicBezTo>
                  <a:cubicBezTo>
                    <a:pt x="57" y="4025"/>
                    <a:pt x="74" y="4008"/>
                    <a:pt x="74" y="3986"/>
                  </a:cubicBezTo>
                  <a:lnTo>
                    <a:pt x="74" y="3808"/>
                  </a:lnTo>
                  <a:cubicBezTo>
                    <a:pt x="74" y="3790"/>
                    <a:pt x="57" y="3769"/>
                    <a:pt x="35" y="3769"/>
                  </a:cubicBezTo>
                  <a:close/>
                  <a:moveTo>
                    <a:pt x="35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78"/>
                  </a:lnTo>
                  <a:cubicBezTo>
                    <a:pt x="0" y="4295"/>
                    <a:pt x="18" y="4312"/>
                    <a:pt x="35" y="4312"/>
                  </a:cubicBezTo>
                  <a:cubicBezTo>
                    <a:pt x="57" y="4312"/>
                    <a:pt x="74" y="4295"/>
                    <a:pt x="74" y="4278"/>
                  </a:cubicBezTo>
                  <a:lnTo>
                    <a:pt x="74" y="4095"/>
                  </a:lnTo>
                  <a:cubicBezTo>
                    <a:pt x="74" y="4077"/>
                    <a:pt x="57" y="4060"/>
                    <a:pt x="35" y="4060"/>
                  </a:cubicBezTo>
                  <a:close/>
                  <a:moveTo>
                    <a:pt x="35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69"/>
                  </a:lnTo>
                  <a:cubicBezTo>
                    <a:pt x="0" y="4587"/>
                    <a:pt x="18" y="4604"/>
                    <a:pt x="35" y="4604"/>
                  </a:cubicBezTo>
                  <a:cubicBezTo>
                    <a:pt x="57" y="4604"/>
                    <a:pt x="74" y="4587"/>
                    <a:pt x="74" y="4569"/>
                  </a:cubicBezTo>
                  <a:lnTo>
                    <a:pt x="74" y="4386"/>
                  </a:lnTo>
                  <a:cubicBezTo>
                    <a:pt x="74" y="4369"/>
                    <a:pt x="57" y="4352"/>
                    <a:pt x="35" y="4352"/>
                  </a:cubicBezTo>
                  <a:close/>
                  <a:moveTo>
                    <a:pt x="35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56"/>
                  </a:lnTo>
                  <a:cubicBezTo>
                    <a:pt x="0" y="4878"/>
                    <a:pt x="18" y="4896"/>
                    <a:pt x="35" y="4896"/>
                  </a:cubicBezTo>
                  <a:cubicBezTo>
                    <a:pt x="57" y="4896"/>
                    <a:pt x="74" y="4878"/>
                    <a:pt x="74" y="4856"/>
                  </a:cubicBezTo>
                  <a:lnTo>
                    <a:pt x="74" y="4678"/>
                  </a:lnTo>
                  <a:cubicBezTo>
                    <a:pt x="74" y="4661"/>
                    <a:pt x="57" y="4639"/>
                    <a:pt x="35" y="4639"/>
                  </a:cubicBezTo>
                  <a:close/>
                  <a:moveTo>
                    <a:pt x="35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48"/>
                  </a:lnTo>
                  <a:cubicBezTo>
                    <a:pt x="0" y="5165"/>
                    <a:pt x="18" y="5183"/>
                    <a:pt x="35" y="5183"/>
                  </a:cubicBezTo>
                  <a:cubicBezTo>
                    <a:pt x="57" y="5183"/>
                    <a:pt x="74" y="5165"/>
                    <a:pt x="74" y="5148"/>
                  </a:cubicBezTo>
                  <a:lnTo>
                    <a:pt x="74" y="4965"/>
                  </a:lnTo>
                  <a:cubicBezTo>
                    <a:pt x="74" y="4948"/>
                    <a:pt x="57" y="4930"/>
                    <a:pt x="35" y="4930"/>
                  </a:cubicBezTo>
                  <a:close/>
                  <a:moveTo>
                    <a:pt x="35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39"/>
                  </a:lnTo>
                  <a:cubicBezTo>
                    <a:pt x="0" y="5457"/>
                    <a:pt x="18" y="5474"/>
                    <a:pt x="35" y="5474"/>
                  </a:cubicBezTo>
                  <a:cubicBezTo>
                    <a:pt x="57" y="5474"/>
                    <a:pt x="74" y="5457"/>
                    <a:pt x="74" y="5439"/>
                  </a:cubicBezTo>
                  <a:lnTo>
                    <a:pt x="74" y="5257"/>
                  </a:lnTo>
                  <a:cubicBezTo>
                    <a:pt x="74" y="5239"/>
                    <a:pt x="57" y="5222"/>
                    <a:pt x="35" y="5222"/>
                  </a:cubicBezTo>
                  <a:close/>
                  <a:moveTo>
                    <a:pt x="35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727"/>
                  </a:lnTo>
                  <a:cubicBezTo>
                    <a:pt x="0" y="5748"/>
                    <a:pt x="18" y="5766"/>
                    <a:pt x="35" y="5766"/>
                  </a:cubicBezTo>
                  <a:cubicBezTo>
                    <a:pt x="57" y="5766"/>
                    <a:pt x="74" y="5748"/>
                    <a:pt x="74" y="5727"/>
                  </a:cubicBezTo>
                  <a:lnTo>
                    <a:pt x="74" y="5548"/>
                  </a:lnTo>
                  <a:cubicBezTo>
                    <a:pt x="74" y="5531"/>
                    <a:pt x="57" y="5509"/>
                    <a:pt x="35" y="5509"/>
                  </a:cubicBezTo>
                  <a:close/>
                  <a:moveTo>
                    <a:pt x="35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6018"/>
                  </a:lnTo>
                  <a:cubicBezTo>
                    <a:pt x="0" y="6036"/>
                    <a:pt x="18" y="6053"/>
                    <a:pt x="35" y="6053"/>
                  </a:cubicBezTo>
                  <a:cubicBezTo>
                    <a:pt x="57" y="6053"/>
                    <a:pt x="74" y="6036"/>
                    <a:pt x="74" y="6018"/>
                  </a:cubicBezTo>
                  <a:lnTo>
                    <a:pt x="74" y="5835"/>
                  </a:lnTo>
                  <a:cubicBezTo>
                    <a:pt x="74" y="5818"/>
                    <a:pt x="57" y="5801"/>
                    <a:pt x="35" y="5801"/>
                  </a:cubicBezTo>
                  <a:close/>
                  <a:moveTo>
                    <a:pt x="35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310"/>
                  </a:lnTo>
                  <a:cubicBezTo>
                    <a:pt x="0" y="6327"/>
                    <a:pt x="18" y="6345"/>
                    <a:pt x="35" y="6345"/>
                  </a:cubicBezTo>
                  <a:cubicBezTo>
                    <a:pt x="57" y="6345"/>
                    <a:pt x="74" y="6327"/>
                    <a:pt x="74" y="6310"/>
                  </a:cubicBezTo>
                  <a:lnTo>
                    <a:pt x="74" y="6127"/>
                  </a:lnTo>
                  <a:cubicBezTo>
                    <a:pt x="74" y="6110"/>
                    <a:pt x="57" y="6092"/>
                    <a:pt x="35" y="6092"/>
                  </a:cubicBezTo>
                  <a:close/>
                  <a:moveTo>
                    <a:pt x="35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453"/>
                  </a:lnTo>
                  <a:cubicBezTo>
                    <a:pt x="0" y="6471"/>
                    <a:pt x="18" y="6488"/>
                    <a:pt x="35" y="6488"/>
                  </a:cubicBezTo>
                  <a:cubicBezTo>
                    <a:pt x="57" y="6488"/>
                    <a:pt x="74" y="6471"/>
                    <a:pt x="74" y="6453"/>
                  </a:cubicBezTo>
                  <a:lnTo>
                    <a:pt x="74" y="6418"/>
                  </a:lnTo>
                  <a:cubicBezTo>
                    <a:pt x="74" y="6401"/>
                    <a:pt x="57" y="6379"/>
                    <a:pt x="35" y="637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20" name="Google Shape;3225;p58">
              <a:extLst>
                <a:ext uri="{FF2B5EF4-FFF2-40B4-BE49-F238E27FC236}">
                  <a16:creationId xmlns:a16="http://schemas.microsoft.com/office/drawing/2014/main" id="{54785C43-5502-BA92-B9D5-61EF4B0E53F5}"/>
                </a:ext>
              </a:extLst>
            </p:cNvPr>
            <p:cNvSpPr/>
            <p:nvPr/>
          </p:nvSpPr>
          <p:spPr>
            <a:xfrm>
              <a:off x="7254741" y="12062"/>
              <a:ext cx="12274" cy="1178959"/>
            </a:xfrm>
            <a:custGeom>
              <a:avLst/>
              <a:gdLst/>
              <a:ahLst/>
              <a:cxnLst/>
              <a:rect l="l" t="t" r="r" b="b"/>
              <a:pathLst>
                <a:path w="57" h="5475" extrusionOk="0">
                  <a:moveTo>
                    <a:pt x="35" y="1"/>
                  </a:moveTo>
                  <a:cubicBezTo>
                    <a:pt x="18" y="1"/>
                    <a:pt x="0" y="1"/>
                    <a:pt x="0" y="18"/>
                  </a:cubicBezTo>
                  <a:lnTo>
                    <a:pt x="0" y="218"/>
                  </a:lnTo>
                  <a:cubicBezTo>
                    <a:pt x="0" y="236"/>
                    <a:pt x="18" y="253"/>
                    <a:pt x="35" y="253"/>
                  </a:cubicBezTo>
                  <a:cubicBezTo>
                    <a:pt x="57" y="253"/>
                    <a:pt x="57" y="236"/>
                    <a:pt x="57" y="218"/>
                  </a:cubicBezTo>
                  <a:lnTo>
                    <a:pt x="57" y="18"/>
                  </a:lnTo>
                  <a:cubicBezTo>
                    <a:pt x="57" y="1"/>
                    <a:pt x="57" y="1"/>
                    <a:pt x="35" y="1"/>
                  </a:cubicBezTo>
                  <a:close/>
                  <a:moveTo>
                    <a:pt x="35" y="292"/>
                  </a:moveTo>
                  <a:cubicBezTo>
                    <a:pt x="18" y="292"/>
                    <a:pt x="0" y="292"/>
                    <a:pt x="0" y="310"/>
                  </a:cubicBezTo>
                  <a:lnTo>
                    <a:pt x="0" y="510"/>
                  </a:lnTo>
                  <a:cubicBezTo>
                    <a:pt x="0" y="527"/>
                    <a:pt x="18" y="545"/>
                    <a:pt x="35" y="545"/>
                  </a:cubicBezTo>
                  <a:cubicBezTo>
                    <a:pt x="57" y="545"/>
                    <a:pt x="57" y="527"/>
                    <a:pt x="57" y="510"/>
                  </a:cubicBezTo>
                  <a:lnTo>
                    <a:pt x="57" y="310"/>
                  </a:lnTo>
                  <a:cubicBezTo>
                    <a:pt x="57" y="292"/>
                    <a:pt x="57" y="292"/>
                    <a:pt x="35" y="292"/>
                  </a:cubicBezTo>
                  <a:close/>
                  <a:moveTo>
                    <a:pt x="35" y="579"/>
                  </a:moveTo>
                  <a:cubicBezTo>
                    <a:pt x="18" y="579"/>
                    <a:pt x="0" y="579"/>
                    <a:pt x="0" y="597"/>
                  </a:cubicBezTo>
                  <a:lnTo>
                    <a:pt x="0" y="797"/>
                  </a:lnTo>
                  <a:cubicBezTo>
                    <a:pt x="0" y="814"/>
                    <a:pt x="18" y="836"/>
                    <a:pt x="35" y="836"/>
                  </a:cubicBezTo>
                  <a:cubicBezTo>
                    <a:pt x="57" y="836"/>
                    <a:pt x="57" y="814"/>
                    <a:pt x="57" y="797"/>
                  </a:cubicBezTo>
                  <a:lnTo>
                    <a:pt x="57" y="597"/>
                  </a:lnTo>
                  <a:cubicBezTo>
                    <a:pt x="57" y="579"/>
                    <a:pt x="57" y="579"/>
                    <a:pt x="35" y="579"/>
                  </a:cubicBezTo>
                  <a:close/>
                  <a:moveTo>
                    <a:pt x="35" y="871"/>
                  </a:moveTo>
                  <a:cubicBezTo>
                    <a:pt x="18" y="871"/>
                    <a:pt x="0" y="871"/>
                    <a:pt x="0" y="888"/>
                  </a:cubicBezTo>
                  <a:lnTo>
                    <a:pt x="0" y="1089"/>
                  </a:lnTo>
                  <a:cubicBezTo>
                    <a:pt x="0" y="1106"/>
                    <a:pt x="18" y="1123"/>
                    <a:pt x="35" y="1123"/>
                  </a:cubicBezTo>
                  <a:cubicBezTo>
                    <a:pt x="57" y="1123"/>
                    <a:pt x="57" y="1106"/>
                    <a:pt x="57" y="1089"/>
                  </a:cubicBezTo>
                  <a:lnTo>
                    <a:pt x="57" y="888"/>
                  </a:lnTo>
                  <a:cubicBezTo>
                    <a:pt x="57" y="871"/>
                    <a:pt x="57" y="871"/>
                    <a:pt x="35" y="871"/>
                  </a:cubicBezTo>
                  <a:close/>
                  <a:moveTo>
                    <a:pt x="35" y="1163"/>
                  </a:moveTo>
                  <a:cubicBezTo>
                    <a:pt x="18" y="1163"/>
                    <a:pt x="0" y="1163"/>
                    <a:pt x="0" y="1180"/>
                  </a:cubicBezTo>
                  <a:lnTo>
                    <a:pt x="0" y="1380"/>
                  </a:lnTo>
                  <a:cubicBezTo>
                    <a:pt x="0" y="1397"/>
                    <a:pt x="18" y="1415"/>
                    <a:pt x="35" y="1415"/>
                  </a:cubicBezTo>
                  <a:cubicBezTo>
                    <a:pt x="57" y="1415"/>
                    <a:pt x="57" y="1397"/>
                    <a:pt x="57" y="1380"/>
                  </a:cubicBezTo>
                  <a:lnTo>
                    <a:pt x="57" y="1180"/>
                  </a:lnTo>
                  <a:cubicBezTo>
                    <a:pt x="57" y="1163"/>
                    <a:pt x="57" y="1163"/>
                    <a:pt x="35" y="1163"/>
                  </a:cubicBezTo>
                  <a:close/>
                  <a:moveTo>
                    <a:pt x="35" y="1450"/>
                  </a:moveTo>
                  <a:cubicBezTo>
                    <a:pt x="18" y="1450"/>
                    <a:pt x="0" y="1450"/>
                    <a:pt x="0" y="1467"/>
                  </a:cubicBezTo>
                  <a:lnTo>
                    <a:pt x="0" y="1667"/>
                  </a:lnTo>
                  <a:cubicBezTo>
                    <a:pt x="0" y="1685"/>
                    <a:pt x="18" y="1706"/>
                    <a:pt x="35" y="1706"/>
                  </a:cubicBezTo>
                  <a:cubicBezTo>
                    <a:pt x="57" y="1706"/>
                    <a:pt x="57" y="1685"/>
                    <a:pt x="57" y="1667"/>
                  </a:cubicBezTo>
                  <a:lnTo>
                    <a:pt x="57" y="1467"/>
                  </a:lnTo>
                  <a:cubicBezTo>
                    <a:pt x="57" y="1450"/>
                    <a:pt x="57" y="1450"/>
                    <a:pt x="35" y="1450"/>
                  </a:cubicBezTo>
                  <a:close/>
                  <a:moveTo>
                    <a:pt x="35" y="1741"/>
                  </a:moveTo>
                  <a:cubicBezTo>
                    <a:pt x="18" y="1741"/>
                    <a:pt x="0" y="1741"/>
                    <a:pt x="0" y="1759"/>
                  </a:cubicBezTo>
                  <a:lnTo>
                    <a:pt x="0" y="1959"/>
                  </a:lnTo>
                  <a:cubicBezTo>
                    <a:pt x="0" y="1976"/>
                    <a:pt x="18" y="1994"/>
                    <a:pt x="35" y="1994"/>
                  </a:cubicBezTo>
                  <a:cubicBezTo>
                    <a:pt x="57" y="1994"/>
                    <a:pt x="57" y="1976"/>
                    <a:pt x="57" y="1959"/>
                  </a:cubicBezTo>
                  <a:lnTo>
                    <a:pt x="57" y="1759"/>
                  </a:lnTo>
                  <a:cubicBezTo>
                    <a:pt x="57" y="1741"/>
                    <a:pt x="57" y="1741"/>
                    <a:pt x="35" y="1741"/>
                  </a:cubicBezTo>
                  <a:close/>
                  <a:moveTo>
                    <a:pt x="35" y="2033"/>
                  </a:moveTo>
                  <a:cubicBezTo>
                    <a:pt x="18" y="2033"/>
                    <a:pt x="0" y="2033"/>
                    <a:pt x="0" y="2050"/>
                  </a:cubicBezTo>
                  <a:lnTo>
                    <a:pt x="0" y="2250"/>
                  </a:lnTo>
                  <a:cubicBezTo>
                    <a:pt x="0" y="2268"/>
                    <a:pt x="18" y="2285"/>
                    <a:pt x="35" y="2285"/>
                  </a:cubicBezTo>
                  <a:cubicBezTo>
                    <a:pt x="57" y="2285"/>
                    <a:pt x="57" y="2268"/>
                    <a:pt x="57" y="2250"/>
                  </a:cubicBezTo>
                  <a:lnTo>
                    <a:pt x="57" y="2050"/>
                  </a:lnTo>
                  <a:cubicBezTo>
                    <a:pt x="57" y="2033"/>
                    <a:pt x="57" y="2033"/>
                    <a:pt x="35" y="2033"/>
                  </a:cubicBezTo>
                  <a:close/>
                  <a:moveTo>
                    <a:pt x="35" y="2320"/>
                  </a:moveTo>
                  <a:cubicBezTo>
                    <a:pt x="18" y="2320"/>
                    <a:pt x="0" y="2320"/>
                    <a:pt x="0" y="2337"/>
                  </a:cubicBezTo>
                  <a:lnTo>
                    <a:pt x="0" y="2538"/>
                  </a:lnTo>
                  <a:cubicBezTo>
                    <a:pt x="0" y="2555"/>
                    <a:pt x="18" y="2577"/>
                    <a:pt x="35" y="2577"/>
                  </a:cubicBezTo>
                  <a:cubicBezTo>
                    <a:pt x="57" y="2577"/>
                    <a:pt x="57" y="2555"/>
                    <a:pt x="57" y="2538"/>
                  </a:cubicBezTo>
                  <a:lnTo>
                    <a:pt x="57" y="2337"/>
                  </a:lnTo>
                  <a:cubicBezTo>
                    <a:pt x="57" y="2320"/>
                    <a:pt x="57" y="2320"/>
                    <a:pt x="35" y="2320"/>
                  </a:cubicBezTo>
                  <a:close/>
                  <a:moveTo>
                    <a:pt x="35" y="2612"/>
                  </a:moveTo>
                  <a:cubicBezTo>
                    <a:pt x="18" y="2612"/>
                    <a:pt x="0" y="2612"/>
                    <a:pt x="0" y="2629"/>
                  </a:cubicBezTo>
                  <a:lnTo>
                    <a:pt x="0" y="2829"/>
                  </a:lnTo>
                  <a:cubicBezTo>
                    <a:pt x="0" y="2846"/>
                    <a:pt x="18" y="2864"/>
                    <a:pt x="35" y="2864"/>
                  </a:cubicBezTo>
                  <a:cubicBezTo>
                    <a:pt x="57" y="2864"/>
                    <a:pt x="57" y="2846"/>
                    <a:pt x="57" y="2829"/>
                  </a:cubicBezTo>
                  <a:lnTo>
                    <a:pt x="57" y="2629"/>
                  </a:lnTo>
                  <a:cubicBezTo>
                    <a:pt x="57" y="2612"/>
                    <a:pt x="57" y="2612"/>
                    <a:pt x="35" y="2612"/>
                  </a:cubicBezTo>
                  <a:close/>
                  <a:moveTo>
                    <a:pt x="35" y="2903"/>
                  </a:moveTo>
                  <a:cubicBezTo>
                    <a:pt x="18" y="2903"/>
                    <a:pt x="0" y="2903"/>
                    <a:pt x="0" y="2920"/>
                  </a:cubicBezTo>
                  <a:lnTo>
                    <a:pt x="0" y="3121"/>
                  </a:lnTo>
                  <a:cubicBezTo>
                    <a:pt x="0" y="3138"/>
                    <a:pt x="18" y="3155"/>
                    <a:pt x="35" y="3155"/>
                  </a:cubicBezTo>
                  <a:cubicBezTo>
                    <a:pt x="57" y="3155"/>
                    <a:pt x="57" y="3138"/>
                    <a:pt x="57" y="3121"/>
                  </a:cubicBezTo>
                  <a:lnTo>
                    <a:pt x="57" y="2920"/>
                  </a:lnTo>
                  <a:cubicBezTo>
                    <a:pt x="57" y="2903"/>
                    <a:pt x="57" y="2903"/>
                    <a:pt x="35" y="2903"/>
                  </a:cubicBezTo>
                  <a:close/>
                  <a:moveTo>
                    <a:pt x="35" y="3190"/>
                  </a:moveTo>
                  <a:cubicBezTo>
                    <a:pt x="18" y="3190"/>
                    <a:pt x="0" y="3190"/>
                    <a:pt x="0" y="3208"/>
                  </a:cubicBezTo>
                  <a:lnTo>
                    <a:pt x="0" y="3408"/>
                  </a:lnTo>
                  <a:cubicBezTo>
                    <a:pt x="0" y="3425"/>
                    <a:pt x="18" y="3447"/>
                    <a:pt x="35" y="3447"/>
                  </a:cubicBezTo>
                  <a:cubicBezTo>
                    <a:pt x="57" y="3447"/>
                    <a:pt x="57" y="3425"/>
                    <a:pt x="57" y="3408"/>
                  </a:cubicBezTo>
                  <a:lnTo>
                    <a:pt x="57" y="3208"/>
                  </a:lnTo>
                  <a:cubicBezTo>
                    <a:pt x="57" y="3190"/>
                    <a:pt x="57" y="3190"/>
                    <a:pt x="35" y="3190"/>
                  </a:cubicBezTo>
                  <a:close/>
                  <a:moveTo>
                    <a:pt x="35" y="3482"/>
                  </a:moveTo>
                  <a:cubicBezTo>
                    <a:pt x="18" y="3482"/>
                    <a:pt x="0" y="3482"/>
                    <a:pt x="0" y="3499"/>
                  </a:cubicBezTo>
                  <a:lnTo>
                    <a:pt x="0" y="3699"/>
                  </a:lnTo>
                  <a:cubicBezTo>
                    <a:pt x="0" y="3717"/>
                    <a:pt x="18" y="3734"/>
                    <a:pt x="35" y="3734"/>
                  </a:cubicBezTo>
                  <a:cubicBezTo>
                    <a:pt x="57" y="3734"/>
                    <a:pt x="57" y="3717"/>
                    <a:pt x="57" y="3699"/>
                  </a:cubicBezTo>
                  <a:lnTo>
                    <a:pt x="57" y="3499"/>
                  </a:lnTo>
                  <a:cubicBezTo>
                    <a:pt x="57" y="3482"/>
                    <a:pt x="57" y="3482"/>
                    <a:pt x="35" y="3482"/>
                  </a:cubicBezTo>
                  <a:close/>
                  <a:moveTo>
                    <a:pt x="35" y="3773"/>
                  </a:moveTo>
                  <a:cubicBezTo>
                    <a:pt x="18" y="3773"/>
                    <a:pt x="0" y="3773"/>
                    <a:pt x="0" y="3791"/>
                  </a:cubicBezTo>
                  <a:lnTo>
                    <a:pt x="0" y="3991"/>
                  </a:lnTo>
                  <a:cubicBezTo>
                    <a:pt x="0" y="4008"/>
                    <a:pt x="18" y="4026"/>
                    <a:pt x="35" y="4026"/>
                  </a:cubicBezTo>
                  <a:cubicBezTo>
                    <a:pt x="57" y="4026"/>
                    <a:pt x="57" y="4008"/>
                    <a:pt x="57" y="3991"/>
                  </a:cubicBezTo>
                  <a:lnTo>
                    <a:pt x="57" y="3791"/>
                  </a:lnTo>
                  <a:cubicBezTo>
                    <a:pt x="57" y="3773"/>
                    <a:pt x="57" y="3773"/>
                    <a:pt x="35" y="3773"/>
                  </a:cubicBezTo>
                  <a:close/>
                  <a:moveTo>
                    <a:pt x="35" y="4060"/>
                  </a:moveTo>
                  <a:cubicBezTo>
                    <a:pt x="18" y="4060"/>
                    <a:pt x="0" y="4060"/>
                    <a:pt x="0" y="4078"/>
                  </a:cubicBezTo>
                  <a:lnTo>
                    <a:pt x="0" y="4278"/>
                  </a:lnTo>
                  <a:cubicBezTo>
                    <a:pt x="0" y="4295"/>
                    <a:pt x="18" y="4317"/>
                    <a:pt x="35" y="4317"/>
                  </a:cubicBezTo>
                  <a:cubicBezTo>
                    <a:pt x="57" y="4317"/>
                    <a:pt x="57" y="4295"/>
                    <a:pt x="57" y="4278"/>
                  </a:cubicBezTo>
                  <a:lnTo>
                    <a:pt x="57" y="4078"/>
                  </a:lnTo>
                  <a:cubicBezTo>
                    <a:pt x="57" y="4060"/>
                    <a:pt x="57" y="4060"/>
                    <a:pt x="35" y="4060"/>
                  </a:cubicBezTo>
                  <a:close/>
                  <a:moveTo>
                    <a:pt x="35" y="4352"/>
                  </a:moveTo>
                  <a:cubicBezTo>
                    <a:pt x="18" y="4352"/>
                    <a:pt x="0" y="4352"/>
                    <a:pt x="0" y="4369"/>
                  </a:cubicBezTo>
                  <a:lnTo>
                    <a:pt x="0" y="4570"/>
                  </a:lnTo>
                  <a:cubicBezTo>
                    <a:pt x="0" y="4587"/>
                    <a:pt x="18" y="4604"/>
                    <a:pt x="35" y="4604"/>
                  </a:cubicBezTo>
                  <a:cubicBezTo>
                    <a:pt x="57" y="4604"/>
                    <a:pt x="57" y="4587"/>
                    <a:pt x="57" y="4570"/>
                  </a:cubicBezTo>
                  <a:lnTo>
                    <a:pt x="57" y="4369"/>
                  </a:lnTo>
                  <a:cubicBezTo>
                    <a:pt x="57" y="4352"/>
                    <a:pt x="57" y="4352"/>
                    <a:pt x="35" y="4352"/>
                  </a:cubicBezTo>
                  <a:close/>
                  <a:moveTo>
                    <a:pt x="35" y="4644"/>
                  </a:moveTo>
                  <a:cubicBezTo>
                    <a:pt x="18" y="4644"/>
                    <a:pt x="0" y="4644"/>
                    <a:pt x="0" y="4661"/>
                  </a:cubicBezTo>
                  <a:lnTo>
                    <a:pt x="0" y="4861"/>
                  </a:lnTo>
                  <a:cubicBezTo>
                    <a:pt x="0" y="4879"/>
                    <a:pt x="18" y="4896"/>
                    <a:pt x="35" y="4896"/>
                  </a:cubicBezTo>
                  <a:cubicBezTo>
                    <a:pt x="57" y="4896"/>
                    <a:pt x="57" y="4879"/>
                    <a:pt x="57" y="4861"/>
                  </a:cubicBezTo>
                  <a:lnTo>
                    <a:pt x="57" y="4661"/>
                  </a:lnTo>
                  <a:cubicBezTo>
                    <a:pt x="57" y="4644"/>
                    <a:pt x="57" y="4644"/>
                    <a:pt x="35" y="4644"/>
                  </a:cubicBezTo>
                  <a:close/>
                  <a:moveTo>
                    <a:pt x="35" y="4931"/>
                  </a:moveTo>
                  <a:cubicBezTo>
                    <a:pt x="18" y="4931"/>
                    <a:pt x="0" y="4931"/>
                    <a:pt x="0" y="4948"/>
                  </a:cubicBezTo>
                  <a:lnTo>
                    <a:pt x="0" y="5148"/>
                  </a:lnTo>
                  <a:cubicBezTo>
                    <a:pt x="0" y="5166"/>
                    <a:pt x="18" y="5187"/>
                    <a:pt x="35" y="5187"/>
                  </a:cubicBezTo>
                  <a:cubicBezTo>
                    <a:pt x="57" y="5187"/>
                    <a:pt x="57" y="5166"/>
                    <a:pt x="57" y="5148"/>
                  </a:cubicBezTo>
                  <a:lnTo>
                    <a:pt x="57" y="4948"/>
                  </a:lnTo>
                  <a:cubicBezTo>
                    <a:pt x="57" y="4931"/>
                    <a:pt x="57" y="4931"/>
                    <a:pt x="35" y="4931"/>
                  </a:cubicBezTo>
                  <a:close/>
                  <a:moveTo>
                    <a:pt x="35" y="5222"/>
                  </a:moveTo>
                  <a:cubicBezTo>
                    <a:pt x="18" y="5222"/>
                    <a:pt x="0" y="5222"/>
                    <a:pt x="0" y="5240"/>
                  </a:cubicBezTo>
                  <a:lnTo>
                    <a:pt x="0" y="5440"/>
                  </a:lnTo>
                  <a:cubicBezTo>
                    <a:pt x="0" y="5457"/>
                    <a:pt x="18" y="5475"/>
                    <a:pt x="35" y="5475"/>
                  </a:cubicBezTo>
                  <a:cubicBezTo>
                    <a:pt x="57" y="5475"/>
                    <a:pt x="57" y="5457"/>
                    <a:pt x="57" y="5440"/>
                  </a:cubicBezTo>
                  <a:lnTo>
                    <a:pt x="57" y="5240"/>
                  </a:lnTo>
                  <a:cubicBezTo>
                    <a:pt x="57" y="5222"/>
                    <a:pt x="57" y="5222"/>
                    <a:pt x="35" y="522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21" name="Google Shape;3226;p58">
              <a:extLst>
                <a:ext uri="{FF2B5EF4-FFF2-40B4-BE49-F238E27FC236}">
                  <a16:creationId xmlns:a16="http://schemas.microsoft.com/office/drawing/2014/main" id="{8E2ABED0-4C83-0D22-30A4-D7809FB9CFBC}"/>
                </a:ext>
              </a:extLst>
            </p:cNvPr>
            <p:cNvSpPr/>
            <p:nvPr/>
          </p:nvSpPr>
          <p:spPr>
            <a:xfrm>
              <a:off x="7348411" y="12062"/>
              <a:ext cx="12274" cy="991618"/>
            </a:xfrm>
            <a:custGeom>
              <a:avLst/>
              <a:gdLst/>
              <a:ahLst/>
              <a:cxnLst/>
              <a:rect l="l" t="t" r="r" b="b"/>
              <a:pathLst>
                <a:path w="57" h="4605" extrusionOk="0">
                  <a:moveTo>
                    <a:pt x="18" y="1"/>
                  </a:moveTo>
                  <a:cubicBezTo>
                    <a:pt x="0" y="1"/>
                    <a:pt x="0" y="1"/>
                    <a:pt x="0" y="18"/>
                  </a:cubicBezTo>
                  <a:lnTo>
                    <a:pt x="0" y="236"/>
                  </a:lnTo>
                  <a:cubicBezTo>
                    <a:pt x="0" y="253"/>
                    <a:pt x="0" y="253"/>
                    <a:pt x="18" y="253"/>
                  </a:cubicBezTo>
                  <a:cubicBezTo>
                    <a:pt x="35" y="253"/>
                    <a:pt x="57" y="253"/>
                    <a:pt x="57" y="236"/>
                  </a:cubicBezTo>
                  <a:lnTo>
                    <a:pt x="57" y="18"/>
                  </a:lnTo>
                  <a:cubicBezTo>
                    <a:pt x="57" y="1"/>
                    <a:pt x="35" y="1"/>
                    <a:pt x="18" y="1"/>
                  </a:cubicBezTo>
                  <a:close/>
                  <a:moveTo>
                    <a:pt x="18" y="292"/>
                  </a:moveTo>
                  <a:cubicBezTo>
                    <a:pt x="0" y="292"/>
                    <a:pt x="0" y="292"/>
                    <a:pt x="0" y="310"/>
                  </a:cubicBezTo>
                  <a:lnTo>
                    <a:pt x="0" y="527"/>
                  </a:lnTo>
                  <a:cubicBezTo>
                    <a:pt x="0" y="545"/>
                    <a:pt x="0" y="545"/>
                    <a:pt x="18" y="545"/>
                  </a:cubicBezTo>
                  <a:cubicBezTo>
                    <a:pt x="35" y="545"/>
                    <a:pt x="57" y="545"/>
                    <a:pt x="57" y="527"/>
                  </a:cubicBezTo>
                  <a:lnTo>
                    <a:pt x="57" y="310"/>
                  </a:lnTo>
                  <a:cubicBezTo>
                    <a:pt x="57" y="292"/>
                    <a:pt x="35" y="292"/>
                    <a:pt x="18" y="292"/>
                  </a:cubicBezTo>
                  <a:close/>
                  <a:moveTo>
                    <a:pt x="18" y="579"/>
                  </a:moveTo>
                  <a:cubicBezTo>
                    <a:pt x="0" y="579"/>
                    <a:pt x="0" y="579"/>
                    <a:pt x="0" y="597"/>
                  </a:cubicBezTo>
                  <a:lnTo>
                    <a:pt x="0" y="814"/>
                  </a:lnTo>
                  <a:cubicBezTo>
                    <a:pt x="0" y="836"/>
                    <a:pt x="0" y="836"/>
                    <a:pt x="18" y="836"/>
                  </a:cubicBezTo>
                  <a:cubicBezTo>
                    <a:pt x="35" y="836"/>
                    <a:pt x="57" y="836"/>
                    <a:pt x="57" y="814"/>
                  </a:cubicBezTo>
                  <a:lnTo>
                    <a:pt x="57" y="597"/>
                  </a:lnTo>
                  <a:cubicBezTo>
                    <a:pt x="57" y="579"/>
                    <a:pt x="35" y="579"/>
                    <a:pt x="18" y="579"/>
                  </a:cubicBezTo>
                  <a:close/>
                  <a:moveTo>
                    <a:pt x="18" y="871"/>
                  </a:moveTo>
                  <a:cubicBezTo>
                    <a:pt x="0" y="871"/>
                    <a:pt x="0" y="871"/>
                    <a:pt x="0" y="888"/>
                  </a:cubicBezTo>
                  <a:lnTo>
                    <a:pt x="0" y="1106"/>
                  </a:lnTo>
                  <a:cubicBezTo>
                    <a:pt x="0" y="1123"/>
                    <a:pt x="0" y="1123"/>
                    <a:pt x="18" y="1123"/>
                  </a:cubicBezTo>
                  <a:cubicBezTo>
                    <a:pt x="35" y="1123"/>
                    <a:pt x="57" y="1123"/>
                    <a:pt x="57" y="1106"/>
                  </a:cubicBezTo>
                  <a:lnTo>
                    <a:pt x="57" y="888"/>
                  </a:lnTo>
                  <a:cubicBezTo>
                    <a:pt x="57" y="871"/>
                    <a:pt x="35" y="871"/>
                    <a:pt x="18" y="871"/>
                  </a:cubicBezTo>
                  <a:close/>
                  <a:moveTo>
                    <a:pt x="18" y="1163"/>
                  </a:moveTo>
                  <a:cubicBezTo>
                    <a:pt x="0" y="1163"/>
                    <a:pt x="0" y="1163"/>
                    <a:pt x="0" y="1180"/>
                  </a:cubicBezTo>
                  <a:lnTo>
                    <a:pt x="0" y="1397"/>
                  </a:lnTo>
                  <a:cubicBezTo>
                    <a:pt x="0" y="1415"/>
                    <a:pt x="0" y="1415"/>
                    <a:pt x="18" y="1415"/>
                  </a:cubicBezTo>
                  <a:cubicBezTo>
                    <a:pt x="35" y="1415"/>
                    <a:pt x="57" y="1415"/>
                    <a:pt x="57" y="1397"/>
                  </a:cubicBezTo>
                  <a:lnTo>
                    <a:pt x="57" y="1180"/>
                  </a:lnTo>
                  <a:cubicBezTo>
                    <a:pt x="57" y="1163"/>
                    <a:pt x="35" y="1163"/>
                    <a:pt x="18" y="1163"/>
                  </a:cubicBezTo>
                  <a:close/>
                  <a:moveTo>
                    <a:pt x="18" y="1450"/>
                  </a:moveTo>
                  <a:cubicBezTo>
                    <a:pt x="0" y="1450"/>
                    <a:pt x="0" y="1450"/>
                    <a:pt x="0" y="1467"/>
                  </a:cubicBezTo>
                  <a:lnTo>
                    <a:pt x="0" y="1685"/>
                  </a:lnTo>
                  <a:cubicBezTo>
                    <a:pt x="0" y="1706"/>
                    <a:pt x="0" y="1706"/>
                    <a:pt x="18" y="1706"/>
                  </a:cubicBezTo>
                  <a:cubicBezTo>
                    <a:pt x="35" y="1706"/>
                    <a:pt x="57" y="1706"/>
                    <a:pt x="57" y="1685"/>
                  </a:cubicBezTo>
                  <a:lnTo>
                    <a:pt x="57" y="1467"/>
                  </a:lnTo>
                  <a:cubicBezTo>
                    <a:pt x="57" y="1450"/>
                    <a:pt x="35" y="1450"/>
                    <a:pt x="18" y="1450"/>
                  </a:cubicBezTo>
                  <a:close/>
                  <a:moveTo>
                    <a:pt x="18" y="1741"/>
                  </a:moveTo>
                  <a:cubicBezTo>
                    <a:pt x="0" y="1741"/>
                    <a:pt x="0" y="1741"/>
                    <a:pt x="0" y="1759"/>
                  </a:cubicBezTo>
                  <a:lnTo>
                    <a:pt x="0" y="1976"/>
                  </a:lnTo>
                  <a:cubicBezTo>
                    <a:pt x="0" y="1994"/>
                    <a:pt x="0" y="1994"/>
                    <a:pt x="18" y="1994"/>
                  </a:cubicBezTo>
                  <a:cubicBezTo>
                    <a:pt x="35" y="1994"/>
                    <a:pt x="57" y="1994"/>
                    <a:pt x="57" y="1976"/>
                  </a:cubicBezTo>
                  <a:lnTo>
                    <a:pt x="57" y="1759"/>
                  </a:lnTo>
                  <a:cubicBezTo>
                    <a:pt x="57" y="1741"/>
                    <a:pt x="35" y="1741"/>
                    <a:pt x="18" y="1741"/>
                  </a:cubicBezTo>
                  <a:close/>
                  <a:moveTo>
                    <a:pt x="18" y="2033"/>
                  </a:moveTo>
                  <a:cubicBezTo>
                    <a:pt x="0" y="2033"/>
                    <a:pt x="0" y="2033"/>
                    <a:pt x="0" y="2050"/>
                  </a:cubicBezTo>
                  <a:lnTo>
                    <a:pt x="0" y="2268"/>
                  </a:lnTo>
                  <a:cubicBezTo>
                    <a:pt x="0" y="2285"/>
                    <a:pt x="0" y="2285"/>
                    <a:pt x="18" y="2285"/>
                  </a:cubicBezTo>
                  <a:cubicBezTo>
                    <a:pt x="35" y="2285"/>
                    <a:pt x="57" y="2285"/>
                    <a:pt x="57" y="2268"/>
                  </a:cubicBezTo>
                  <a:lnTo>
                    <a:pt x="57" y="2050"/>
                  </a:lnTo>
                  <a:cubicBezTo>
                    <a:pt x="57" y="2033"/>
                    <a:pt x="35" y="2033"/>
                    <a:pt x="18" y="2033"/>
                  </a:cubicBezTo>
                  <a:close/>
                  <a:moveTo>
                    <a:pt x="18" y="2320"/>
                  </a:moveTo>
                  <a:cubicBezTo>
                    <a:pt x="0" y="2320"/>
                    <a:pt x="0" y="2320"/>
                    <a:pt x="0" y="2337"/>
                  </a:cubicBezTo>
                  <a:lnTo>
                    <a:pt x="0" y="2555"/>
                  </a:lnTo>
                  <a:cubicBezTo>
                    <a:pt x="0" y="2577"/>
                    <a:pt x="0" y="2577"/>
                    <a:pt x="18" y="2577"/>
                  </a:cubicBezTo>
                  <a:cubicBezTo>
                    <a:pt x="35" y="2577"/>
                    <a:pt x="57" y="2577"/>
                    <a:pt x="57" y="2555"/>
                  </a:cubicBezTo>
                  <a:lnTo>
                    <a:pt x="57" y="2337"/>
                  </a:lnTo>
                  <a:cubicBezTo>
                    <a:pt x="57" y="2320"/>
                    <a:pt x="35" y="2320"/>
                    <a:pt x="18" y="2320"/>
                  </a:cubicBezTo>
                  <a:close/>
                  <a:moveTo>
                    <a:pt x="18" y="2612"/>
                  </a:moveTo>
                  <a:cubicBezTo>
                    <a:pt x="0" y="2612"/>
                    <a:pt x="0" y="2612"/>
                    <a:pt x="0" y="2629"/>
                  </a:cubicBezTo>
                  <a:lnTo>
                    <a:pt x="0" y="2846"/>
                  </a:lnTo>
                  <a:cubicBezTo>
                    <a:pt x="0" y="2864"/>
                    <a:pt x="0" y="2864"/>
                    <a:pt x="18" y="2864"/>
                  </a:cubicBezTo>
                  <a:cubicBezTo>
                    <a:pt x="35" y="2864"/>
                    <a:pt x="57" y="2864"/>
                    <a:pt x="57" y="2846"/>
                  </a:cubicBezTo>
                  <a:lnTo>
                    <a:pt x="57" y="2629"/>
                  </a:lnTo>
                  <a:cubicBezTo>
                    <a:pt x="57" y="2612"/>
                    <a:pt x="35" y="2612"/>
                    <a:pt x="18" y="2612"/>
                  </a:cubicBezTo>
                  <a:close/>
                  <a:moveTo>
                    <a:pt x="18" y="2903"/>
                  </a:moveTo>
                  <a:cubicBezTo>
                    <a:pt x="0" y="2903"/>
                    <a:pt x="0" y="2903"/>
                    <a:pt x="0" y="2920"/>
                  </a:cubicBezTo>
                  <a:lnTo>
                    <a:pt x="0" y="3138"/>
                  </a:lnTo>
                  <a:cubicBezTo>
                    <a:pt x="0" y="3155"/>
                    <a:pt x="0" y="3155"/>
                    <a:pt x="18" y="3155"/>
                  </a:cubicBezTo>
                  <a:cubicBezTo>
                    <a:pt x="35" y="3155"/>
                    <a:pt x="57" y="3155"/>
                    <a:pt x="57" y="3138"/>
                  </a:cubicBezTo>
                  <a:lnTo>
                    <a:pt x="57" y="2920"/>
                  </a:lnTo>
                  <a:cubicBezTo>
                    <a:pt x="57" y="2903"/>
                    <a:pt x="35" y="2903"/>
                    <a:pt x="18" y="2903"/>
                  </a:cubicBezTo>
                  <a:close/>
                  <a:moveTo>
                    <a:pt x="18" y="3190"/>
                  </a:moveTo>
                  <a:cubicBezTo>
                    <a:pt x="0" y="3190"/>
                    <a:pt x="0" y="3190"/>
                    <a:pt x="0" y="3208"/>
                  </a:cubicBezTo>
                  <a:lnTo>
                    <a:pt x="0" y="3425"/>
                  </a:lnTo>
                  <a:cubicBezTo>
                    <a:pt x="0" y="3447"/>
                    <a:pt x="0" y="3447"/>
                    <a:pt x="18" y="3447"/>
                  </a:cubicBezTo>
                  <a:cubicBezTo>
                    <a:pt x="35" y="3447"/>
                    <a:pt x="57" y="3447"/>
                    <a:pt x="57" y="3425"/>
                  </a:cubicBezTo>
                  <a:lnTo>
                    <a:pt x="57" y="3208"/>
                  </a:lnTo>
                  <a:cubicBezTo>
                    <a:pt x="57" y="3190"/>
                    <a:pt x="35" y="3190"/>
                    <a:pt x="18" y="3190"/>
                  </a:cubicBezTo>
                  <a:close/>
                  <a:moveTo>
                    <a:pt x="18" y="3482"/>
                  </a:moveTo>
                  <a:cubicBezTo>
                    <a:pt x="0" y="3482"/>
                    <a:pt x="0" y="3482"/>
                    <a:pt x="0" y="3499"/>
                  </a:cubicBezTo>
                  <a:lnTo>
                    <a:pt x="0" y="3717"/>
                  </a:lnTo>
                  <a:cubicBezTo>
                    <a:pt x="0" y="3734"/>
                    <a:pt x="0" y="3734"/>
                    <a:pt x="18" y="3734"/>
                  </a:cubicBezTo>
                  <a:cubicBezTo>
                    <a:pt x="35" y="3734"/>
                    <a:pt x="57" y="3734"/>
                    <a:pt x="57" y="3717"/>
                  </a:cubicBezTo>
                  <a:lnTo>
                    <a:pt x="57" y="3499"/>
                  </a:lnTo>
                  <a:cubicBezTo>
                    <a:pt x="57" y="3482"/>
                    <a:pt x="35" y="3482"/>
                    <a:pt x="18" y="3482"/>
                  </a:cubicBezTo>
                  <a:close/>
                  <a:moveTo>
                    <a:pt x="18" y="3773"/>
                  </a:moveTo>
                  <a:cubicBezTo>
                    <a:pt x="0" y="3773"/>
                    <a:pt x="0" y="3773"/>
                    <a:pt x="0" y="3791"/>
                  </a:cubicBezTo>
                  <a:lnTo>
                    <a:pt x="0" y="4008"/>
                  </a:lnTo>
                  <a:cubicBezTo>
                    <a:pt x="0" y="4026"/>
                    <a:pt x="0" y="4026"/>
                    <a:pt x="18" y="4026"/>
                  </a:cubicBezTo>
                  <a:cubicBezTo>
                    <a:pt x="35" y="4026"/>
                    <a:pt x="57" y="4026"/>
                    <a:pt x="57" y="4008"/>
                  </a:cubicBezTo>
                  <a:lnTo>
                    <a:pt x="57" y="3791"/>
                  </a:lnTo>
                  <a:cubicBezTo>
                    <a:pt x="57" y="3773"/>
                    <a:pt x="35" y="3773"/>
                    <a:pt x="18" y="3773"/>
                  </a:cubicBezTo>
                  <a:close/>
                  <a:moveTo>
                    <a:pt x="18" y="4060"/>
                  </a:moveTo>
                  <a:cubicBezTo>
                    <a:pt x="0" y="4060"/>
                    <a:pt x="0" y="4060"/>
                    <a:pt x="0" y="4078"/>
                  </a:cubicBezTo>
                  <a:lnTo>
                    <a:pt x="0" y="4295"/>
                  </a:lnTo>
                  <a:cubicBezTo>
                    <a:pt x="0" y="4317"/>
                    <a:pt x="0" y="4317"/>
                    <a:pt x="18" y="4317"/>
                  </a:cubicBezTo>
                  <a:cubicBezTo>
                    <a:pt x="35" y="4317"/>
                    <a:pt x="57" y="4317"/>
                    <a:pt x="57" y="4295"/>
                  </a:cubicBezTo>
                  <a:lnTo>
                    <a:pt x="57" y="4078"/>
                  </a:lnTo>
                  <a:cubicBezTo>
                    <a:pt x="57" y="4060"/>
                    <a:pt x="35" y="4060"/>
                    <a:pt x="18" y="4060"/>
                  </a:cubicBezTo>
                  <a:close/>
                  <a:moveTo>
                    <a:pt x="18" y="4352"/>
                  </a:moveTo>
                  <a:cubicBezTo>
                    <a:pt x="0" y="4352"/>
                    <a:pt x="0" y="4352"/>
                    <a:pt x="0" y="4369"/>
                  </a:cubicBezTo>
                  <a:lnTo>
                    <a:pt x="0" y="4587"/>
                  </a:lnTo>
                  <a:cubicBezTo>
                    <a:pt x="0" y="4604"/>
                    <a:pt x="0" y="4604"/>
                    <a:pt x="18" y="4604"/>
                  </a:cubicBezTo>
                  <a:cubicBezTo>
                    <a:pt x="35" y="4604"/>
                    <a:pt x="57" y="4604"/>
                    <a:pt x="57" y="4587"/>
                  </a:cubicBezTo>
                  <a:lnTo>
                    <a:pt x="57" y="4369"/>
                  </a:lnTo>
                  <a:cubicBezTo>
                    <a:pt x="57" y="4352"/>
                    <a:pt x="35" y="4352"/>
                    <a:pt x="18" y="435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22" name="Google Shape;3227;p58">
              <a:extLst>
                <a:ext uri="{FF2B5EF4-FFF2-40B4-BE49-F238E27FC236}">
                  <a16:creationId xmlns:a16="http://schemas.microsoft.com/office/drawing/2014/main" id="{3127D139-79A5-FF89-5407-440D0F2F77E1}"/>
                </a:ext>
              </a:extLst>
            </p:cNvPr>
            <p:cNvSpPr/>
            <p:nvPr/>
          </p:nvSpPr>
          <p:spPr>
            <a:xfrm>
              <a:off x="7438421" y="12062"/>
              <a:ext cx="11413" cy="800400"/>
            </a:xfrm>
            <a:custGeom>
              <a:avLst/>
              <a:gdLst/>
              <a:ahLst/>
              <a:cxnLst/>
              <a:rect l="l" t="t" r="r" b="b"/>
              <a:pathLst>
                <a:path w="53" h="3717" extrusionOk="0">
                  <a:moveTo>
                    <a:pt x="35" y="1"/>
                  </a:moveTo>
                  <a:cubicBezTo>
                    <a:pt x="18" y="1"/>
                    <a:pt x="0" y="1"/>
                    <a:pt x="0" y="18"/>
                  </a:cubicBezTo>
                  <a:lnTo>
                    <a:pt x="0" y="253"/>
                  </a:lnTo>
                  <a:cubicBezTo>
                    <a:pt x="0" y="253"/>
                    <a:pt x="18" y="271"/>
                    <a:pt x="35" y="271"/>
                  </a:cubicBezTo>
                  <a:lnTo>
                    <a:pt x="52" y="253"/>
                  </a:lnTo>
                  <a:lnTo>
                    <a:pt x="52" y="18"/>
                  </a:lnTo>
                  <a:cubicBezTo>
                    <a:pt x="52" y="1"/>
                    <a:pt x="35" y="1"/>
                    <a:pt x="35" y="1"/>
                  </a:cubicBezTo>
                  <a:close/>
                  <a:moveTo>
                    <a:pt x="35" y="292"/>
                  </a:moveTo>
                  <a:cubicBezTo>
                    <a:pt x="18" y="292"/>
                    <a:pt x="0" y="292"/>
                    <a:pt x="0" y="310"/>
                  </a:cubicBezTo>
                  <a:lnTo>
                    <a:pt x="0" y="545"/>
                  </a:lnTo>
                  <a:cubicBezTo>
                    <a:pt x="0" y="545"/>
                    <a:pt x="18" y="562"/>
                    <a:pt x="35" y="562"/>
                  </a:cubicBezTo>
                  <a:lnTo>
                    <a:pt x="52" y="545"/>
                  </a:lnTo>
                  <a:lnTo>
                    <a:pt x="52" y="310"/>
                  </a:lnTo>
                  <a:cubicBezTo>
                    <a:pt x="52" y="292"/>
                    <a:pt x="35" y="292"/>
                    <a:pt x="35" y="292"/>
                  </a:cubicBezTo>
                  <a:close/>
                  <a:moveTo>
                    <a:pt x="35" y="579"/>
                  </a:moveTo>
                  <a:cubicBezTo>
                    <a:pt x="18" y="579"/>
                    <a:pt x="0" y="579"/>
                    <a:pt x="0" y="597"/>
                  </a:cubicBezTo>
                  <a:lnTo>
                    <a:pt x="0" y="836"/>
                  </a:lnTo>
                  <a:cubicBezTo>
                    <a:pt x="0" y="836"/>
                    <a:pt x="18" y="854"/>
                    <a:pt x="35" y="854"/>
                  </a:cubicBezTo>
                  <a:lnTo>
                    <a:pt x="52" y="836"/>
                  </a:lnTo>
                  <a:lnTo>
                    <a:pt x="52" y="597"/>
                  </a:lnTo>
                  <a:cubicBezTo>
                    <a:pt x="52" y="579"/>
                    <a:pt x="35" y="579"/>
                    <a:pt x="35" y="579"/>
                  </a:cubicBezTo>
                  <a:close/>
                  <a:moveTo>
                    <a:pt x="35" y="871"/>
                  </a:moveTo>
                  <a:cubicBezTo>
                    <a:pt x="18" y="871"/>
                    <a:pt x="0" y="871"/>
                    <a:pt x="0" y="888"/>
                  </a:cubicBezTo>
                  <a:lnTo>
                    <a:pt x="0" y="1123"/>
                  </a:lnTo>
                  <a:cubicBezTo>
                    <a:pt x="0" y="1123"/>
                    <a:pt x="18" y="1141"/>
                    <a:pt x="35" y="1141"/>
                  </a:cubicBezTo>
                  <a:lnTo>
                    <a:pt x="52" y="1123"/>
                  </a:lnTo>
                  <a:lnTo>
                    <a:pt x="52" y="888"/>
                  </a:lnTo>
                  <a:cubicBezTo>
                    <a:pt x="52" y="871"/>
                    <a:pt x="35" y="871"/>
                    <a:pt x="35" y="871"/>
                  </a:cubicBezTo>
                  <a:close/>
                  <a:moveTo>
                    <a:pt x="35" y="1163"/>
                  </a:moveTo>
                  <a:cubicBezTo>
                    <a:pt x="18" y="1163"/>
                    <a:pt x="0" y="1163"/>
                    <a:pt x="0" y="1180"/>
                  </a:cubicBezTo>
                  <a:lnTo>
                    <a:pt x="0" y="1415"/>
                  </a:lnTo>
                  <a:cubicBezTo>
                    <a:pt x="0" y="1415"/>
                    <a:pt x="18" y="1432"/>
                    <a:pt x="35" y="1432"/>
                  </a:cubicBezTo>
                  <a:lnTo>
                    <a:pt x="52" y="1415"/>
                  </a:lnTo>
                  <a:lnTo>
                    <a:pt x="52" y="1180"/>
                  </a:lnTo>
                  <a:cubicBezTo>
                    <a:pt x="52" y="1163"/>
                    <a:pt x="35" y="1163"/>
                    <a:pt x="35" y="1163"/>
                  </a:cubicBezTo>
                  <a:close/>
                  <a:moveTo>
                    <a:pt x="35" y="1450"/>
                  </a:moveTo>
                  <a:cubicBezTo>
                    <a:pt x="18" y="1450"/>
                    <a:pt x="0" y="1450"/>
                    <a:pt x="0" y="1467"/>
                  </a:cubicBezTo>
                  <a:lnTo>
                    <a:pt x="0" y="1706"/>
                  </a:lnTo>
                  <a:cubicBezTo>
                    <a:pt x="0" y="1706"/>
                    <a:pt x="18" y="1724"/>
                    <a:pt x="35" y="1724"/>
                  </a:cubicBezTo>
                  <a:lnTo>
                    <a:pt x="52" y="1706"/>
                  </a:lnTo>
                  <a:lnTo>
                    <a:pt x="52" y="1467"/>
                  </a:lnTo>
                  <a:cubicBezTo>
                    <a:pt x="52" y="1450"/>
                    <a:pt x="35" y="1450"/>
                    <a:pt x="35" y="1450"/>
                  </a:cubicBezTo>
                  <a:close/>
                  <a:moveTo>
                    <a:pt x="35" y="1741"/>
                  </a:moveTo>
                  <a:cubicBezTo>
                    <a:pt x="18" y="1741"/>
                    <a:pt x="0" y="1741"/>
                    <a:pt x="0" y="1759"/>
                  </a:cubicBezTo>
                  <a:lnTo>
                    <a:pt x="0" y="1994"/>
                  </a:lnTo>
                  <a:cubicBezTo>
                    <a:pt x="0" y="1994"/>
                    <a:pt x="18" y="2011"/>
                    <a:pt x="35" y="2011"/>
                  </a:cubicBezTo>
                  <a:lnTo>
                    <a:pt x="52" y="1994"/>
                  </a:lnTo>
                  <a:lnTo>
                    <a:pt x="52" y="1759"/>
                  </a:lnTo>
                  <a:cubicBezTo>
                    <a:pt x="52" y="1741"/>
                    <a:pt x="35" y="1741"/>
                    <a:pt x="35" y="1741"/>
                  </a:cubicBezTo>
                  <a:close/>
                  <a:moveTo>
                    <a:pt x="35" y="2033"/>
                  </a:moveTo>
                  <a:cubicBezTo>
                    <a:pt x="18" y="2033"/>
                    <a:pt x="0" y="2033"/>
                    <a:pt x="0" y="2050"/>
                  </a:cubicBezTo>
                  <a:lnTo>
                    <a:pt x="0" y="2285"/>
                  </a:lnTo>
                  <a:cubicBezTo>
                    <a:pt x="0" y="2285"/>
                    <a:pt x="18" y="2303"/>
                    <a:pt x="35" y="2303"/>
                  </a:cubicBezTo>
                  <a:lnTo>
                    <a:pt x="52" y="2285"/>
                  </a:lnTo>
                  <a:lnTo>
                    <a:pt x="52" y="2050"/>
                  </a:lnTo>
                  <a:cubicBezTo>
                    <a:pt x="52" y="2033"/>
                    <a:pt x="35" y="2033"/>
                    <a:pt x="35" y="2033"/>
                  </a:cubicBezTo>
                  <a:close/>
                  <a:moveTo>
                    <a:pt x="35" y="2320"/>
                  </a:moveTo>
                  <a:cubicBezTo>
                    <a:pt x="18" y="2320"/>
                    <a:pt x="0" y="2320"/>
                    <a:pt x="0" y="2337"/>
                  </a:cubicBezTo>
                  <a:lnTo>
                    <a:pt x="0" y="2577"/>
                  </a:lnTo>
                  <a:cubicBezTo>
                    <a:pt x="0" y="2577"/>
                    <a:pt x="18" y="2594"/>
                    <a:pt x="35" y="2594"/>
                  </a:cubicBezTo>
                  <a:lnTo>
                    <a:pt x="52" y="2577"/>
                  </a:lnTo>
                  <a:lnTo>
                    <a:pt x="52" y="2337"/>
                  </a:lnTo>
                  <a:cubicBezTo>
                    <a:pt x="52" y="2320"/>
                    <a:pt x="35" y="2320"/>
                    <a:pt x="35" y="2320"/>
                  </a:cubicBezTo>
                  <a:close/>
                  <a:moveTo>
                    <a:pt x="35" y="2612"/>
                  </a:moveTo>
                  <a:cubicBezTo>
                    <a:pt x="18" y="2612"/>
                    <a:pt x="0" y="2612"/>
                    <a:pt x="0" y="2629"/>
                  </a:cubicBezTo>
                  <a:lnTo>
                    <a:pt x="0" y="2864"/>
                  </a:lnTo>
                  <a:cubicBezTo>
                    <a:pt x="0" y="2864"/>
                    <a:pt x="18" y="2881"/>
                    <a:pt x="35" y="2881"/>
                  </a:cubicBezTo>
                  <a:lnTo>
                    <a:pt x="52" y="2864"/>
                  </a:lnTo>
                  <a:lnTo>
                    <a:pt x="52" y="2629"/>
                  </a:lnTo>
                  <a:cubicBezTo>
                    <a:pt x="52" y="2612"/>
                    <a:pt x="35" y="2612"/>
                    <a:pt x="35" y="2612"/>
                  </a:cubicBezTo>
                  <a:close/>
                  <a:moveTo>
                    <a:pt x="35" y="2903"/>
                  </a:moveTo>
                  <a:cubicBezTo>
                    <a:pt x="18" y="2903"/>
                    <a:pt x="0" y="2903"/>
                    <a:pt x="0" y="2920"/>
                  </a:cubicBezTo>
                  <a:lnTo>
                    <a:pt x="0" y="3155"/>
                  </a:lnTo>
                  <a:cubicBezTo>
                    <a:pt x="0" y="3155"/>
                    <a:pt x="18" y="3173"/>
                    <a:pt x="35" y="3173"/>
                  </a:cubicBezTo>
                  <a:lnTo>
                    <a:pt x="52" y="3155"/>
                  </a:lnTo>
                  <a:lnTo>
                    <a:pt x="52" y="2920"/>
                  </a:lnTo>
                  <a:cubicBezTo>
                    <a:pt x="52" y="2903"/>
                    <a:pt x="35" y="2903"/>
                    <a:pt x="35" y="2903"/>
                  </a:cubicBezTo>
                  <a:close/>
                  <a:moveTo>
                    <a:pt x="35" y="3190"/>
                  </a:moveTo>
                  <a:cubicBezTo>
                    <a:pt x="18" y="3190"/>
                    <a:pt x="0" y="3190"/>
                    <a:pt x="0" y="3208"/>
                  </a:cubicBezTo>
                  <a:lnTo>
                    <a:pt x="0" y="3447"/>
                  </a:lnTo>
                  <a:cubicBezTo>
                    <a:pt x="0" y="3447"/>
                    <a:pt x="18" y="3464"/>
                    <a:pt x="35" y="3464"/>
                  </a:cubicBezTo>
                  <a:lnTo>
                    <a:pt x="52" y="3447"/>
                  </a:lnTo>
                  <a:lnTo>
                    <a:pt x="52" y="3208"/>
                  </a:lnTo>
                  <a:cubicBezTo>
                    <a:pt x="52" y="3190"/>
                    <a:pt x="35" y="3190"/>
                    <a:pt x="35" y="3190"/>
                  </a:cubicBezTo>
                  <a:close/>
                  <a:moveTo>
                    <a:pt x="35" y="3482"/>
                  </a:moveTo>
                  <a:cubicBezTo>
                    <a:pt x="18" y="3482"/>
                    <a:pt x="0" y="3482"/>
                    <a:pt x="0" y="3499"/>
                  </a:cubicBezTo>
                  <a:lnTo>
                    <a:pt x="0" y="3682"/>
                  </a:lnTo>
                  <a:cubicBezTo>
                    <a:pt x="0" y="3699"/>
                    <a:pt x="18" y="3717"/>
                    <a:pt x="35" y="3717"/>
                  </a:cubicBezTo>
                  <a:cubicBezTo>
                    <a:pt x="35" y="3717"/>
                    <a:pt x="52" y="3699"/>
                    <a:pt x="52" y="3682"/>
                  </a:cubicBezTo>
                  <a:lnTo>
                    <a:pt x="52" y="3499"/>
                  </a:lnTo>
                  <a:cubicBezTo>
                    <a:pt x="52" y="3482"/>
                    <a:pt x="35" y="3482"/>
                    <a:pt x="35" y="348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23" name="Google Shape;3228;p58">
              <a:extLst>
                <a:ext uri="{FF2B5EF4-FFF2-40B4-BE49-F238E27FC236}">
                  <a16:creationId xmlns:a16="http://schemas.microsoft.com/office/drawing/2014/main" id="{CC3202D2-46D2-6734-856E-53381228E9CA}"/>
                </a:ext>
              </a:extLst>
            </p:cNvPr>
            <p:cNvSpPr/>
            <p:nvPr/>
          </p:nvSpPr>
          <p:spPr>
            <a:xfrm>
              <a:off x="7532092" y="12062"/>
              <a:ext cx="7752" cy="601861"/>
            </a:xfrm>
            <a:custGeom>
              <a:avLst/>
              <a:gdLst/>
              <a:ahLst/>
              <a:cxnLst/>
              <a:rect l="l" t="t" r="r" b="b"/>
              <a:pathLst>
                <a:path w="36" h="2795" extrusionOk="0">
                  <a:moveTo>
                    <a:pt x="18" y="1"/>
                  </a:moveTo>
                  <a:lnTo>
                    <a:pt x="0" y="18"/>
                  </a:lnTo>
                  <a:lnTo>
                    <a:pt x="0" y="271"/>
                  </a:lnTo>
                  <a:lnTo>
                    <a:pt x="18" y="292"/>
                  </a:lnTo>
                  <a:cubicBezTo>
                    <a:pt x="35" y="292"/>
                    <a:pt x="35" y="271"/>
                    <a:pt x="35" y="271"/>
                  </a:cubicBezTo>
                  <a:lnTo>
                    <a:pt x="35" y="18"/>
                  </a:lnTo>
                  <a:cubicBezTo>
                    <a:pt x="35" y="18"/>
                    <a:pt x="35" y="1"/>
                    <a:pt x="18" y="1"/>
                  </a:cubicBezTo>
                  <a:close/>
                  <a:moveTo>
                    <a:pt x="18" y="292"/>
                  </a:moveTo>
                  <a:lnTo>
                    <a:pt x="0" y="310"/>
                  </a:lnTo>
                  <a:lnTo>
                    <a:pt x="0" y="562"/>
                  </a:lnTo>
                  <a:lnTo>
                    <a:pt x="18" y="579"/>
                  </a:lnTo>
                  <a:cubicBezTo>
                    <a:pt x="35" y="579"/>
                    <a:pt x="35" y="562"/>
                    <a:pt x="35" y="562"/>
                  </a:cubicBezTo>
                  <a:lnTo>
                    <a:pt x="35" y="310"/>
                  </a:lnTo>
                  <a:cubicBezTo>
                    <a:pt x="35" y="310"/>
                    <a:pt x="35" y="292"/>
                    <a:pt x="18" y="292"/>
                  </a:cubicBezTo>
                  <a:close/>
                  <a:moveTo>
                    <a:pt x="18" y="579"/>
                  </a:moveTo>
                  <a:lnTo>
                    <a:pt x="0" y="597"/>
                  </a:lnTo>
                  <a:lnTo>
                    <a:pt x="0" y="854"/>
                  </a:lnTo>
                  <a:lnTo>
                    <a:pt x="18" y="871"/>
                  </a:lnTo>
                  <a:cubicBezTo>
                    <a:pt x="35" y="871"/>
                    <a:pt x="35" y="854"/>
                    <a:pt x="35" y="854"/>
                  </a:cubicBezTo>
                  <a:lnTo>
                    <a:pt x="35" y="597"/>
                  </a:lnTo>
                  <a:cubicBezTo>
                    <a:pt x="35" y="597"/>
                    <a:pt x="35" y="579"/>
                    <a:pt x="18" y="579"/>
                  </a:cubicBezTo>
                  <a:close/>
                  <a:moveTo>
                    <a:pt x="18" y="871"/>
                  </a:moveTo>
                  <a:lnTo>
                    <a:pt x="0" y="888"/>
                  </a:lnTo>
                  <a:lnTo>
                    <a:pt x="0" y="1141"/>
                  </a:lnTo>
                  <a:lnTo>
                    <a:pt x="18" y="1163"/>
                  </a:lnTo>
                  <a:cubicBezTo>
                    <a:pt x="35" y="1163"/>
                    <a:pt x="35" y="1141"/>
                    <a:pt x="35" y="1141"/>
                  </a:cubicBezTo>
                  <a:lnTo>
                    <a:pt x="35" y="888"/>
                  </a:lnTo>
                  <a:cubicBezTo>
                    <a:pt x="35" y="888"/>
                    <a:pt x="35" y="871"/>
                    <a:pt x="18" y="871"/>
                  </a:cubicBezTo>
                  <a:close/>
                  <a:moveTo>
                    <a:pt x="18" y="1163"/>
                  </a:moveTo>
                  <a:lnTo>
                    <a:pt x="0" y="1180"/>
                  </a:lnTo>
                  <a:lnTo>
                    <a:pt x="0" y="1432"/>
                  </a:lnTo>
                  <a:lnTo>
                    <a:pt x="18" y="1450"/>
                  </a:lnTo>
                  <a:cubicBezTo>
                    <a:pt x="35" y="1450"/>
                    <a:pt x="35" y="1432"/>
                    <a:pt x="35" y="1432"/>
                  </a:cubicBezTo>
                  <a:lnTo>
                    <a:pt x="35" y="1180"/>
                  </a:lnTo>
                  <a:cubicBezTo>
                    <a:pt x="35" y="1180"/>
                    <a:pt x="35" y="1163"/>
                    <a:pt x="18" y="1163"/>
                  </a:cubicBezTo>
                  <a:close/>
                  <a:moveTo>
                    <a:pt x="18" y="1450"/>
                  </a:moveTo>
                  <a:lnTo>
                    <a:pt x="0" y="1467"/>
                  </a:lnTo>
                  <a:lnTo>
                    <a:pt x="0" y="1724"/>
                  </a:lnTo>
                  <a:lnTo>
                    <a:pt x="18" y="1741"/>
                  </a:lnTo>
                  <a:cubicBezTo>
                    <a:pt x="35" y="1741"/>
                    <a:pt x="35" y="1724"/>
                    <a:pt x="35" y="1724"/>
                  </a:cubicBezTo>
                  <a:lnTo>
                    <a:pt x="35" y="1467"/>
                  </a:lnTo>
                  <a:cubicBezTo>
                    <a:pt x="35" y="1467"/>
                    <a:pt x="35" y="1450"/>
                    <a:pt x="18" y="1450"/>
                  </a:cubicBezTo>
                  <a:close/>
                  <a:moveTo>
                    <a:pt x="18" y="1741"/>
                  </a:moveTo>
                  <a:lnTo>
                    <a:pt x="0" y="1759"/>
                  </a:lnTo>
                  <a:lnTo>
                    <a:pt x="0" y="2011"/>
                  </a:lnTo>
                  <a:lnTo>
                    <a:pt x="18" y="2033"/>
                  </a:lnTo>
                  <a:cubicBezTo>
                    <a:pt x="35" y="2033"/>
                    <a:pt x="35" y="2011"/>
                    <a:pt x="35" y="2011"/>
                  </a:cubicBezTo>
                  <a:lnTo>
                    <a:pt x="35" y="1759"/>
                  </a:lnTo>
                  <a:cubicBezTo>
                    <a:pt x="35" y="1759"/>
                    <a:pt x="35" y="1741"/>
                    <a:pt x="18" y="1741"/>
                  </a:cubicBezTo>
                  <a:close/>
                  <a:moveTo>
                    <a:pt x="18" y="2033"/>
                  </a:moveTo>
                  <a:lnTo>
                    <a:pt x="0" y="2050"/>
                  </a:lnTo>
                  <a:lnTo>
                    <a:pt x="0" y="2303"/>
                  </a:lnTo>
                  <a:lnTo>
                    <a:pt x="18" y="2320"/>
                  </a:lnTo>
                  <a:cubicBezTo>
                    <a:pt x="35" y="2320"/>
                    <a:pt x="35" y="2303"/>
                    <a:pt x="35" y="2303"/>
                  </a:cubicBezTo>
                  <a:lnTo>
                    <a:pt x="35" y="2050"/>
                  </a:lnTo>
                  <a:cubicBezTo>
                    <a:pt x="35" y="2050"/>
                    <a:pt x="35" y="2033"/>
                    <a:pt x="18" y="2033"/>
                  </a:cubicBezTo>
                  <a:close/>
                  <a:moveTo>
                    <a:pt x="18" y="2320"/>
                  </a:moveTo>
                  <a:lnTo>
                    <a:pt x="0" y="2337"/>
                  </a:lnTo>
                  <a:lnTo>
                    <a:pt x="0" y="2594"/>
                  </a:lnTo>
                  <a:lnTo>
                    <a:pt x="18" y="2612"/>
                  </a:lnTo>
                  <a:cubicBezTo>
                    <a:pt x="35" y="2612"/>
                    <a:pt x="35" y="2594"/>
                    <a:pt x="35" y="2594"/>
                  </a:cubicBezTo>
                  <a:lnTo>
                    <a:pt x="35" y="2337"/>
                  </a:lnTo>
                  <a:cubicBezTo>
                    <a:pt x="35" y="2337"/>
                    <a:pt x="35" y="2320"/>
                    <a:pt x="18" y="2320"/>
                  </a:cubicBezTo>
                  <a:close/>
                  <a:moveTo>
                    <a:pt x="18" y="2612"/>
                  </a:moveTo>
                  <a:lnTo>
                    <a:pt x="0" y="2629"/>
                  </a:lnTo>
                  <a:lnTo>
                    <a:pt x="0" y="2773"/>
                  </a:lnTo>
                  <a:lnTo>
                    <a:pt x="18" y="2794"/>
                  </a:lnTo>
                  <a:cubicBezTo>
                    <a:pt x="35" y="2794"/>
                    <a:pt x="35" y="2773"/>
                    <a:pt x="35" y="2773"/>
                  </a:cubicBezTo>
                  <a:lnTo>
                    <a:pt x="35" y="2629"/>
                  </a:lnTo>
                  <a:cubicBezTo>
                    <a:pt x="35" y="2629"/>
                    <a:pt x="35" y="2612"/>
                    <a:pt x="18" y="261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24" name="Google Shape;3229;p58">
              <a:extLst>
                <a:ext uri="{FF2B5EF4-FFF2-40B4-BE49-F238E27FC236}">
                  <a16:creationId xmlns:a16="http://schemas.microsoft.com/office/drawing/2014/main" id="{16C45167-7A0B-5565-A975-35A4A62C341C}"/>
                </a:ext>
              </a:extLst>
            </p:cNvPr>
            <p:cNvSpPr/>
            <p:nvPr/>
          </p:nvSpPr>
          <p:spPr>
            <a:xfrm>
              <a:off x="7625763" y="12062"/>
              <a:ext cx="7752" cy="402246"/>
            </a:xfrm>
            <a:custGeom>
              <a:avLst/>
              <a:gdLst/>
              <a:ahLst/>
              <a:cxnLst/>
              <a:rect l="l" t="t" r="r" b="b"/>
              <a:pathLst>
                <a:path w="36" h="1868" extrusionOk="0">
                  <a:moveTo>
                    <a:pt x="18" y="1"/>
                  </a:moveTo>
                  <a:cubicBezTo>
                    <a:pt x="0" y="1"/>
                    <a:pt x="0" y="18"/>
                    <a:pt x="0" y="18"/>
                  </a:cubicBezTo>
                  <a:lnTo>
                    <a:pt x="0" y="271"/>
                  </a:lnTo>
                  <a:lnTo>
                    <a:pt x="0" y="292"/>
                  </a:lnTo>
                  <a:lnTo>
                    <a:pt x="0" y="310"/>
                  </a:lnTo>
                  <a:lnTo>
                    <a:pt x="0" y="562"/>
                  </a:lnTo>
                  <a:lnTo>
                    <a:pt x="0" y="579"/>
                  </a:lnTo>
                  <a:lnTo>
                    <a:pt x="0" y="597"/>
                  </a:lnTo>
                  <a:lnTo>
                    <a:pt x="0" y="854"/>
                  </a:lnTo>
                  <a:lnTo>
                    <a:pt x="0" y="871"/>
                  </a:lnTo>
                  <a:lnTo>
                    <a:pt x="0" y="888"/>
                  </a:lnTo>
                  <a:lnTo>
                    <a:pt x="0" y="1141"/>
                  </a:lnTo>
                  <a:lnTo>
                    <a:pt x="0" y="1163"/>
                  </a:lnTo>
                  <a:lnTo>
                    <a:pt x="0" y="1180"/>
                  </a:lnTo>
                  <a:lnTo>
                    <a:pt x="0" y="1432"/>
                  </a:lnTo>
                  <a:lnTo>
                    <a:pt x="0" y="1450"/>
                  </a:lnTo>
                  <a:lnTo>
                    <a:pt x="0" y="1467"/>
                  </a:lnTo>
                  <a:lnTo>
                    <a:pt x="0" y="1724"/>
                  </a:lnTo>
                  <a:lnTo>
                    <a:pt x="0" y="1741"/>
                  </a:lnTo>
                  <a:lnTo>
                    <a:pt x="0" y="1759"/>
                  </a:lnTo>
                  <a:lnTo>
                    <a:pt x="0" y="1850"/>
                  </a:lnTo>
                  <a:cubicBezTo>
                    <a:pt x="0" y="1867"/>
                    <a:pt x="0" y="1867"/>
                    <a:pt x="18" y="1867"/>
                  </a:cubicBezTo>
                  <a:cubicBezTo>
                    <a:pt x="18" y="1867"/>
                    <a:pt x="35" y="1867"/>
                    <a:pt x="35" y="1850"/>
                  </a:cubicBezTo>
                  <a:lnTo>
                    <a:pt x="35" y="1759"/>
                  </a:lnTo>
                  <a:lnTo>
                    <a:pt x="18" y="1741"/>
                  </a:lnTo>
                  <a:cubicBezTo>
                    <a:pt x="18" y="1741"/>
                    <a:pt x="35" y="1741"/>
                    <a:pt x="35" y="1724"/>
                  </a:cubicBezTo>
                  <a:lnTo>
                    <a:pt x="35" y="1467"/>
                  </a:lnTo>
                  <a:lnTo>
                    <a:pt x="18" y="1450"/>
                  </a:lnTo>
                  <a:cubicBezTo>
                    <a:pt x="18" y="1450"/>
                    <a:pt x="35" y="1450"/>
                    <a:pt x="35" y="1432"/>
                  </a:cubicBezTo>
                  <a:lnTo>
                    <a:pt x="35" y="1180"/>
                  </a:lnTo>
                  <a:lnTo>
                    <a:pt x="18" y="1163"/>
                  </a:lnTo>
                  <a:cubicBezTo>
                    <a:pt x="18" y="1163"/>
                    <a:pt x="35" y="1163"/>
                    <a:pt x="35" y="1141"/>
                  </a:cubicBezTo>
                  <a:lnTo>
                    <a:pt x="35" y="888"/>
                  </a:lnTo>
                  <a:lnTo>
                    <a:pt x="18" y="871"/>
                  </a:lnTo>
                  <a:cubicBezTo>
                    <a:pt x="18" y="871"/>
                    <a:pt x="35" y="871"/>
                    <a:pt x="35" y="854"/>
                  </a:cubicBezTo>
                  <a:lnTo>
                    <a:pt x="35" y="597"/>
                  </a:lnTo>
                  <a:lnTo>
                    <a:pt x="18" y="579"/>
                  </a:lnTo>
                  <a:cubicBezTo>
                    <a:pt x="18" y="579"/>
                    <a:pt x="35" y="579"/>
                    <a:pt x="35" y="562"/>
                  </a:cubicBezTo>
                  <a:lnTo>
                    <a:pt x="35" y="310"/>
                  </a:lnTo>
                  <a:lnTo>
                    <a:pt x="18" y="292"/>
                  </a:lnTo>
                  <a:cubicBezTo>
                    <a:pt x="18" y="292"/>
                    <a:pt x="35" y="292"/>
                    <a:pt x="35" y="271"/>
                  </a:cubicBezTo>
                  <a:lnTo>
                    <a:pt x="35" y="18"/>
                  </a:lnTo>
                  <a:lnTo>
                    <a:pt x="18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  <p:sp>
          <p:nvSpPr>
            <p:cNvPr id="25" name="Google Shape;3230;p58">
              <a:extLst>
                <a:ext uri="{FF2B5EF4-FFF2-40B4-BE49-F238E27FC236}">
                  <a16:creationId xmlns:a16="http://schemas.microsoft.com/office/drawing/2014/main" id="{377DBDCC-56AC-184F-25D2-9F28B8318236}"/>
                </a:ext>
              </a:extLst>
            </p:cNvPr>
            <p:cNvSpPr/>
            <p:nvPr/>
          </p:nvSpPr>
          <p:spPr>
            <a:xfrm>
              <a:off x="7719433" y="12062"/>
              <a:ext cx="3876" cy="203492"/>
            </a:xfrm>
            <a:custGeom>
              <a:avLst/>
              <a:gdLst/>
              <a:ahLst/>
              <a:cxnLst/>
              <a:rect l="l" t="t" r="r" b="b"/>
              <a:pathLst>
                <a:path w="18" h="945" extrusionOk="0">
                  <a:moveTo>
                    <a:pt x="1" y="1"/>
                  </a:moveTo>
                  <a:lnTo>
                    <a:pt x="1" y="18"/>
                  </a:lnTo>
                  <a:lnTo>
                    <a:pt x="1" y="292"/>
                  </a:lnTo>
                  <a:lnTo>
                    <a:pt x="1" y="310"/>
                  </a:lnTo>
                  <a:lnTo>
                    <a:pt x="1" y="579"/>
                  </a:lnTo>
                  <a:lnTo>
                    <a:pt x="1" y="597"/>
                  </a:lnTo>
                  <a:lnTo>
                    <a:pt x="1" y="871"/>
                  </a:lnTo>
                  <a:lnTo>
                    <a:pt x="1" y="888"/>
                  </a:lnTo>
                  <a:lnTo>
                    <a:pt x="1" y="945"/>
                  </a:lnTo>
                  <a:lnTo>
                    <a:pt x="18" y="945"/>
                  </a:lnTo>
                  <a:lnTo>
                    <a:pt x="18" y="888"/>
                  </a:lnTo>
                  <a:lnTo>
                    <a:pt x="18" y="871"/>
                  </a:lnTo>
                  <a:lnTo>
                    <a:pt x="18" y="597"/>
                  </a:lnTo>
                  <a:lnTo>
                    <a:pt x="18" y="579"/>
                  </a:lnTo>
                  <a:lnTo>
                    <a:pt x="18" y="310"/>
                  </a:lnTo>
                  <a:lnTo>
                    <a:pt x="18" y="292"/>
                  </a:lnTo>
                  <a:lnTo>
                    <a:pt x="18" y="18"/>
                  </a:lnTo>
                  <a:cubicBezTo>
                    <a:pt x="18" y="18"/>
                    <a:pt x="18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26" name="Google Shape;248;p44">
            <a:extLst>
              <a:ext uri="{FF2B5EF4-FFF2-40B4-BE49-F238E27FC236}">
                <a16:creationId xmlns:a16="http://schemas.microsoft.com/office/drawing/2014/main" id="{2F583308-7800-ED9D-DCA0-BB41369B8175}"/>
              </a:ext>
            </a:extLst>
          </p:cNvPr>
          <p:cNvSpPr txBox="1">
            <a:spLocks/>
          </p:cNvSpPr>
          <p:nvPr/>
        </p:nvSpPr>
        <p:spPr>
          <a:xfrm>
            <a:off x="1385896" y="812458"/>
            <a:ext cx="49515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 sz="1800" b="1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>
                <a:solidFill>
                  <a:srgbClr val="FFC000"/>
                </a:solidFill>
                <a:latin typeface="Montserrat" pitchFamily="2" charset="77"/>
              </a:rPr>
              <a:t>Khảo sát bài toán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CB62FD-F224-AF1A-E004-947F74E5B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2936" y="3152063"/>
            <a:ext cx="6756920" cy="1222987"/>
          </a:xfrm>
        </p:spPr>
        <p:txBody>
          <a:bodyPr/>
          <a:lstStyle/>
          <a:p>
            <a:pPr algn="ctr"/>
            <a:r>
              <a:rPr lang="vi-VN" sz="2000">
                <a:latin typeface="Montserrat" pitchFamily="2" charset="77"/>
              </a:rPr>
              <a:t>Một số mẫu quản lý cửa hàng máy tính xách tay có sẵn theo yêu cầu bài toán được thu nhập:</a:t>
            </a:r>
            <a:endParaRPr lang="en-VN" sz="2000">
              <a:latin typeface="Montserrat" pitchFamily="2" charset="77"/>
            </a:endParaRPr>
          </a:p>
          <a:p>
            <a:endParaRPr lang="en-VN">
              <a:latin typeface="Montserrat" pitchFamily="2" charset="77"/>
            </a:endParaRPr>
          </a:p>
        </p:txBody>
      </p:sp>
      <p:grpSp>
        <p:nvGrpSpPr>
          <p:cNvPr id="34" name="Google Shape;3327;p59">
            <a:extLst>
              <a:ext uri="{FF2B5EF4-FFF2-40B4-BE49-F238E27FC236}">
                <a16:creationId xmlns:a16="http://schemas.microsoft.com/office/drawing/2014/main" id="{1FD53EF8-CC95-788F-CFDA-57255F35EB73}"/>
              </a:ext>
            </a:extLst>
          </p:cNvPr>
          <p:cNvGrpSpPr/>
          <p:nvPr/>
        </p:nvGrpSpPr>
        <p:grpSpPr>
          <a:xfrm rot="10800000">
            <a:off x="5429010" y="3903930"/>
            <a:ext cx="4289438" cy="2382689"/>
            <a:chOff x="4604850" y="2642751"/>
            <a:chExt cx="4289438" cy="2382689"/>
          </a:xfrm>
        </p:grpSpPr>
        <p:sp>
          <p:nvSpPr>
            <p:cNvPr id="35" name="Google Shape;3328;p59">
              <a:extLst>
                <a:ext uri="{FF2B5EF4-FFF2-40B4-BE49-F238E27FC236}">
                  <a16:creationId xmlns:a16="http://schemas.microsoft.com/office/drawing/2014/main" id="{BB2464D1-69E7-F77F-3F07-BF5D8C7C8CD9}"/>
                </a:ext>
              </a:extLst>
            </p:cNvPr>
            <p:cNvSpPr/>
            <p:nvPr/>
          </p:nvSpPr>
          <p:spPr>
            <a:xfrm>
              <a:off x="7360072" y="2642751"/>
              <a:ext cx="420900" cy="420900"/>
            </a:xfrm>
            <a:prstGeom prst="ellipse">
              <a:avLst/>
            </a:pr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00013" dist="133350" dir="1740000" algn="bl" rotWithShape="0">
                <a:schemeClr val="accent1">
                  <a:alpha val="4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29;p59">
              <a:extLst>
                <a:ext uri="{FF2B5EF4-FFF2-40B4-BE49-F238E27FC236}">
                  <a16:creationId xmlns:a16="http://schemas.microsoft.com/office/drawing/2014/main" id="{6CF0E3F7-29C1-4BDC-F139-9FA662A96A0C}"/>
                </a:ext>
              </a:extLst>
            </p:cNvPr>
            <p:cNvSpPr/>
            <p:nvPr/>
          </p:nvSpPr>
          <p:spPr>
            <a:xfrm>
              <a:off x="6624665" y="4017195"/>
              <a:ext cx="763200" cy="763200"/>
            </a:xfrm>
            <a:prstGeom prst="ellipse">
              <a:avLst/>
            </a:pr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00013" dist="133350" dir="1740000" algn="bl" rotWithShape="0">
                <a:schemeClr val="accent1">
                  <a:alpha val="4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30;p59">
              <a:extLst>
                <a:ext uri="{FF2B5EF4-FFF2-40B4-BE49-F238E27FC236}">
                  <a16:creationId xmlns:a16="http://schemas.microsoft.com/office/drawing/2014/main" id="{21BB678D-D115-7183-E58F-B297DF41763F}"/>
                </a:ext>
              </a:extLst>
            </p:cNvPr>
            <p:cNvSpPr/>
            <p:nvPr/>
          </p:nvSpPr>
          <p:spPr>
            <a:xfrm>
              <a:off x="5683749" y="4280327"/>
              <a:ext cx="237000" cy="237000"/>
            </a:xfrm>
            <a:prstGeom prst="ellipse">
              <a:avLst/>
            </a:pr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00013" dist="133350" dir="1740000" algn="bl" rotWithShape="0">
                <a:schemeClr val="accent1">
                  <a:alpha val="4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31;p59">
              <a:extLst>
                <a:ext uri="{FF2B5EF4-FFF2-40B4-BE49-F238E27FC236}">
                  <a16:creationId xmlns:a16="http://schemas.microsoft.com/office/drawing/2014/main" id="{93BB7452-DB27-6C86-832E-52621D1F9E99}"/>
                </a:ext>
              </a:extLst>
            </p:cNvPr>
            <p:cNvSpPr/>
            <p:nvPr/>
          </p:nvSpPr>
          <p:spPr>
            <a:xfrm>
              <a:off x="4604850" y="2792791"/>
              <a:ext cx="4289438" cy="2232648"/>
            </a:xfrm>
            <a:custGeom>
              <a:avLst/>
              <a:gdLst/>
              <a:ahLst/>
              <a:cxnLst/>
              <a:rect l="l" t="t" r="r" b="b"/>
              <a:pathLst>
                <a:path w="19020" h="9900" extrusionOk="0">
                  <a:moveTo>
                    <a:pt x="6436" y="39"/>
                  </a:moveTo>
                  <a:cubicBezTo>
                    <a:pt x="6527" y="39"/>
                    <a:pt x="6619" y="57"/>
                    <a:pt x="6706" y="57"/>
                  </a:cubicBezTo>
                  <a:cubicBezTo>
                    <a:pt x="7180" y="109"/>
                    <a:pt x="7576" y="257"/>
                    <a:pt x="7959" y="401"/>
                  </a:cubicBezTo>
                  <a:cubicBezTo>
                    <a:pt x="8411" y="566"/>
                    <a:pt x="8903" y="744"/>
                    <a:pt x="9464" y="744"/>
                  </a:cubicBezTo>
                  <a:lnTo>
                    <a:pt x="9499" y="744"/>
                  </a:lnTo>
                  <a:cubicBezTo>
                    <a:pt x="10078" y="744"/>
                    <a:pt x="10496" y="601"/>
                    <a:pt x="10970" y="435"/>
                  </a:cubicBezTo>
                  <a:cubicBezTo>
                    <a:pt x="11240" y="327"/>
                    <a:pt x="11514" y="240"/>
                    <a:pt x="11818" y="166"/>
                  </a:cubicBezTo>
                  <a:cubicBezTo>
                    <a:pt x="12145" y="109"/>
                    <a:pt x="12436" y="74"/>
                    <a:pt x="12710" y="74"/>
                  </a:cubicBezTo>
                  <a:cubicBezTo>
                    <a:pt x="13415" y="74"/>
                    <a:pt x="13977" y="257"/>
                    <a:pt x="14686" y="509"/>
                  </a:cubicBezTo>
                  <a:cubicBezTo>
                    <a:pt x="14777" y="544"/>
                    <a:pt x="14886" y="583"/>
                    <a:pt x="14973" y="618"/>
                  </a:cubicBezTo>
                  <a:cubicBezTo>
                    <a:pt x="15882" y="2885"/>
                    <a:pt x="16914" y="5204"/>
                    <a:pt x="17910" y="7437"/>
                  </a:cubicBezTo>
                  <a:cubicBezTo>
                    <a:pt x="18258" y="8198"/>
                    <a:pt x="18619" y="9012"/>
                    <a:pt x="18963" y="9791"/>
                  </a:cubicBezTo>
                  <a:cubicBezTo>
                    <a:pt x="18654" y="9812"/>
                    <a:pt x="18310" y="9812"/>
                    <a:pt x="17984" y="9812"/>
                  </a:cubicBezTo>
                  <a:cubicBezTo>
                    <a:pt x="17623" y="9830"/>
                    <a:pt x="17240" y="9847"/>
                    <a:pt x="16879" y="9847"/>
                  </a:cubicBezTo>
                  <a:cubicBezTo>
                    <a:pt x="16535" y="9847"/>
                    <a:pt x="16226" y="9830"/>
                    <a:pt x="15952" y="9812"/>
                  </a:cubicBezTo>
                  <a:cubicBezTo>
                    <a:pt x="15408" y="9773"/>
                    <a:pt x="14973" y="9647"/>
                    <a:pt x="14521" y="9503"/>
                  </a:cubicBezTo>
                  <a:cubicBezTo>
                    <a:pt x="14268" y="9412"/>
                    <a:pt x="13977" y="9321"/>
                    <a:pt x="13689" y="9268"/>
                  </a:cubicBezTo>
                  <a:cubicBezTo>
                    <a:pt x="13380" y="9194"/>
                    <a:pt x="13106" y="9160"/>
                    <a:pt x="12837" y="9160"/>
                  </a:cubicBezTo>
                  <a:cubicBezTo>
                    <a:pt x="12236" y="9160"/>
                    <a:pt x="11766" y="9321"/>
                    <a:pt x="11257" y="9464"/>
                  </a:cubicBezTo>
                  <a:cubicBezTo>
                    <a:pt x="10752" y="9630"/>
                    <a:pt x="10208" y="9791"/>
                    <a:pt x="9499" y="9812"/>
                  </a:cubicBezTo>
                  <a:cubicBezTo>
                    <a:pt x="8920" y="9812"/>
                    <a:pt x="8485" y="9647"/>
                    <a:pt x="8011" y="9486"/>
                  </a:cubicBezTo>
                  <a:cubicBezTo>
                    <a:pt x="7850" y="9429"/>
                    <a:pt x="7667" y="9355"/>
                    <a:pt x="7467" y="9303"/>
                  </a:cubicBezTo>
                  <a:cubicBezTo>
                    <a:pt x="7054" y="9194"/>
                    <a:pt x="6688" y="9138"/>
                    <a:pt x="6362" y="9138"/>
                  </a:cubicBezTo>
                  <a:cubicBezTo>
                    <a:pt x="5909" y="9138"/>
                    <a:pt x="5474" y="9229"/>
                    <a:pt x="4895" y="9429"/>
                  </a:cubicBezTo>
                  <a:cubicBezTo>
                    <a:pt x="3590" y="9847"/>
                    <a:pt x="2376" y="9865"/>
                    <a:pt x="923" y="9865"/>
                  </a:cubicBezTo>
                  <a:lnTo>
                    <a:pt x="52" y="9865"/>
                  </a:lnTo>
                  <a:cubicBezTo>
                    <a:pt x="505" y="8794"/>
                    <a:pt x="940" y="7706"/>
                    <a:pt x="1358" y="6658"/>
                  </a:cubicBezTo>
                  <a:cubicBezTo>
                    <a:pt x="2119" y="4678"/>
                    <a:pt x="2920" y="2650"/>
                    <a:pt x="3969" y="692"/>
                  </a:cubicBezTo>
                  <a:cubicBezTo>
                    <a:pt x="4117" y="635"/>
                    <a:pt x="4278" y="583"/>
                    <a:pt x="4443" y="509"/>
                  </a:cubicBezTo>
                  <a:cubicBezTo>
                    <a:pt x="5039" y="292"/>
                    <a:pt x="5727" y="39"/>
                    <a:pt x="6436" y="39"/>
                  </a:cubicBezTo>
                  <a:close/>
                  <a:moveTo>
                    <a:pt x="6436" y="0"/>
                  </a:moveTo>
                  <a:cubicBezTo>
                    <a:pt x="5727" y="0"/>
                    <a:pt x="5039" y="257"/>
                    <a:pt x="4421" y="474"/>
                  </a:cubicBezTo>
                  <a:cubicBezTo>
                    <a:pt x="4260" y="544"/>
                    <a:pt x="4095" y="601"/>
                    <a:pt x="3951" y="653"/>
                  </a:cubicBezTo>
                  <a:lnTo>
                    <a:pt x="3934" y="653"/>
                  </a:lnTo>
                  <a:cubicBezTo>
                    <a:pt x="2898" y="2633"/>
                    <a:pt x="2084" y="4660"/>
                    <a:pt x="1323" y="6636"/>
                  </a:cubicBezTo>
                  <a:cubicBezTo>
                    <a:pt x="905" y="7706"/>
                    <a:pt x="470" y="8812"/>
                    <a:pt x="0" y="9882"/>
                  </a:cubicBezTo>
                  <a:lnTo>
                    <a:pt x="0" y="9899"/>
                  </a:lnTo>
                  <a:lnTo>
                    <a:pt x="923" y="9899"/>
                  </a:lnTo>
                  <a:cubicBezTo>
                    <a:pt x="2393" y="9899"/>
                    <a:pt x="3607" y="9882"/>
                    <a:pt x="4913" y="9464"/>
                  </a:cubicBezTo>
                  <a:cubicBezTo>
                    <a:pt x="5492" y="9268"/>
                    <a:pt x="5909" y="9177"/>
                    <a:pt x="6362" y="9177"/>
                  </a:cubicBezTo>
                  <a:cubicBezTo>
                    <a:pt x="6688" y="9177"/>
                    <a:pt x="7032" y="9229"/>
                    <a:pt x="7450" y="9338"/>
                  </a:cubicBezTo>
                  <a:cubicBezTo>
                    <a:pt x="7650" y="9395"/>
                    <a:pt x="7833" y="9464"/>
                    <a:pt x="8011" y="9521"/>
                  </a:cubicBezTo>
                  <a:cubicBezTo>
                    <a:pt x="8485" y="9682"/>
                    <a:pt x="8920" y="9847"/>
                    <a:pt x="9499" y="9847"/>
                  </a:cubicBezTo>
                  <a:cubicBezTo>
                    <a:pt x="10226" y="9830"/>
                    <a:pt x="10752" y="9664"/>
                    <a:pt x="11274" y="9503"/>
                  </a:cubicBezTo>
                  <a:cubicBezTo>
                    <a:pt x="11766" y="9355"/>
                    <a:pt x="12236" y="9194"/>
                    <a:pt x="12837" y="9194"/>
                  </a:cubicBezTo>
                  <a:cubicBezTo>
                    <a:pt x="13106" y="9194"/>
                    <a:pt x="13380" y="9229"/>
                    <a:pt x="13668" y="9303"/>
                  </a:cubicBezTo>
                  <a:cubicBezTo>
                    <a:pt x="13977" y="9355"/>
                    <a:pt x="14251" y="9447"/>
                    <a:pt x="14521" y="9538"/>
                  </a:cubicBezTo>
                  <a:cubicBezTo>
                    <a:pt x="14973" y="9682"/>
                    <a:pt x="15408" y="9812"/>
                    <a:pt x="15952" y="9847"/>
                  </a:cubicBezTo>
                  <a:cubicBezTo>
                    <a:pt x="16226" y="9865"/>
                    <a:pt x="16535" y="9882"/>
                    <a:pt x="16879" y="9882"/>
                  </a:cubicBezTo>
                  <a:cubicBezTo>
                    <a:pt x="17240" y="9882"/>
                    <a:pt x="17623" y="9865"/>
                    <a:pt x="17984" y="9847"/>
                  </a:cubicBezTo>
                  <a:cubicBezTo>
                    <a:pt x="18328" y="9847"/>
                    <a:pt x="18672" y="9847"/>
                    <a:pt x="18998" y="9830"/>
                  </a:cubicBezTo>
                  <a:lnTo>
                    <a:pt x="19020" y="9830"/>
                  </a:lnTo>
                  <a:lnTo>
                    <a:pt x="19020" y="9812"/>
                  </a:lnTo>
                  <a:cubicBezTo>
                    <a:pt x="18654" y="9012"/>
                    <a:pt x="18293" y="8198"/>
                    <a:pt x="17949" y="7419"/>
                  </a:cubicBezTo>
                  <a:cubicBezTo>
                    <a:pt x="16953" y="5187"/>
                    <a:pt x="15917" y="2868"/>
                    <a:pt x="15012" y="583"/>
                  </a:cubicBezTo>
                  <a:lnTo>
                    <a:pt x="14995" y="583"/>
                  </a:lnTo>
                  <a:cubicBezTo>
                    <a:pt x="14903" y="544"/>
                    <a:pt x="14795" y="509"/>
                    <a:pt x="14686" y="474"/>
                  </a:cubicBezTo>
                  <a:cubicBezTo>
                    <a:pt x="13977" y="240"/>
                    <a:pt x="13415" y="39"/>
                    <a:pt x="12710" y="39"/>
                  </a:cubicBezTo>
                  <a:cubicBezTo>
                    <a:pt x="12436" y="39"/>
                    <a:pt x="12127" y="74"/>
                    <a:pt x="11818" y="131"/>
                  </a:cubicBezTo>
                  <a:cubicBezTo>
                    <a:pt x="11514" y="200"/>
                    <a:pt x="11222" y="292"/>
                    <a:pt x="10948" y="401"/>
                  </a:cubicBezTo>
                  <a:cubicBezTo>
                    <a:pt x="10496" y="566"/>
                    <a:pt x="10060" y="709"/>
                    <a:pt x="9499" y="709"/>
                  </a:cubicBezTo>
                  <a:lnTo>
                    <a:pt x="9464" y="709"/>
                  </a:lnTo>
                  <a:cubicBezTo>
                    <a:pt x="8903" y="709"/>
                    <a:pt x="8429" y="527"/>
                    <a:pt x="7976" y="366"/>
                  </a:cubicBezTo>
                  <a:cubicBezTo>
                    <a:pt x="7576" y="218"/>
                    <a:pt x="7180" y="74"/>
                    <a:pt x="6706" y="22"/>
                  </a:cubicBezTo>
                  <a:cubicBezTo>
                    <a:pt x="6619" y="22"/>
                    <a:pt x="6527" y="0"/>
                    <a:pt x="64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32;p59">
              <a:extLst>
                <a:ext uri="{FF2B5EF4-FFF2-40B4-BE49-F238E27FC236}">
                  <a16:creationId xmlns:a16="http://schemas.microsoft.com/office/drawing/2014/main" id="{4D3B0A76-317C-FB24-0978-1FC0442542CA}"/>
                </a:ext>
              </a:extLst>
            </p:cNvPr>
            <p:cNvSpPr/>
            <p:nvPr/>
          </p:nvSpPr>
          <p:spPr>
            <a:xfrm>
              <a:off x="4678369" y="4690306"/>
              <a:ext cx="4137436" cy="176131"/>
            </a:xfrm>
            <a:custGeom>
              <a:avLst/>
              <a:gdLst/>
              <a:ahLst/>
              <a:cxnLst/>
              <a:rect l="l" t="t" r="r" b="b"/>
              <a:pathLst>
                <a:path w="18346" h="781" extrusionOk="0">
                  <a:moveTo>
                    <a:pt x="12510" y="1"/>
                  </a:moveTo>
                  <a:cubicBezTo>
                    <a:pt x="11890" y="1"/>
                    <a:pt x="11369" y="184"/>
                    <a:pt x="10861" y="345"/>
                  </a:cubicBezTo>
                  <a:cubicBezTo>
                    <a:pt x="10352" y="528"/>
                    <a:pt x="9826" y="706"/>
                    <a:pt x="9173" y="706"/>
                  </a:cubicBezTo>
                  <a:cubicBezTo>
                    <a:pt x="8486" y="706"/>
                    <a:pt x="7942" y="528"/>
                    <a:pt x="7433" y="345"/>
                  </a:cubicBezTo>
                  <a:cubicBezTo>
                    <a:pt x="6945" y="188"/>
                    <a:pt x="6467" y="30"/>
                    <a:pt x="5883" y="30"/>
                  </a:cubicBezTo>
                  <a:cubicBezTo>
                    <a:pt x="5596" y="30"/>
                    <a:pt x="5283" y="68"/>
                    <a:pt x="4931" y="163"/>
                  </a:cubicBezTo>
                  <a:cubicBezTo>
                    <a:pt x="4730" y="219"/>
                    <a:pt x="4530" y="289"/>
                    <a:pt x="4352" y="345"/>
                  </a:cubicBezTo>
                  <a:cubicBezTo>
                    <a:pt x="3808" y="506"/>
                    <a:pt x="3281" y="672"/>
                    <a:pt x="2594" y="724"/>
                  </a:cubicBezTo>
                  <a:cubicBezTo>
                    <a:pt x="2285" y="745"/>
                    <a:pt x="1973" y="750"/>
                    <a:pt x="1658" y="750"/>
                  </a:cubicBezTo>
                  <a:cubicBezTo>
                    <a:pt x="1378" y="750"/>
                    <a:pt x="1097" y="746"/>
                    <a:pt x="814" y="746"/>
                  </a:cubicBezTo>
                  <a:lnTo>
                    <a:pt x="1" y="746"/>
                  </a:lnTo>
                  <a:lnTo>
                    <a:pt x="1" y="780"/>
                  </a:lnTo>
                  <a:lnTo>
                    <a:pt x="1558" y="780"/>
                  </a:lnTo>
                  <a:cubicBezTo>
                    <a:pt x="1902" y="780"/>
                    <a:pt x="2268" y="780"/>
                    <a:pt x="2594" y="763"/>
                  </a:cubicBezTo>
                  <a:cubicBezTo>
                    <a:pt x="3299" y="706"/>
                    <a:pt x="3808" y="546"/>
                    <a:pt x="4369" y="380"/>
                  </a:cubicBezTo>
                  <a:cubicBezTo>
                    <a:pt x="4552" y="328"/>
                    <a:pt x="4730" y="254"/>
                    <a:pt x="4948" y="202"/>
                  </a:cubicBezTo>
                  <a:cubicBezTo>
                    <a:pt x="5298" y="105"/>
                    <a:pt x="5607" y="66"/>
                    <a:pt x="5891" y="66"/>
                  </a:cubicBezTo>
                  <a:cubicBezTo>
                    <a:pt x="6462" y="66"/>
                    <a:pt x="6930" y="223"/>
                    <a:pt x="7415" y="380"/>
                  </a:cubicBezTo>
                  <a:cubicBezTo>
                    <a:pt x="7942" y="563"/>
                    <a:pt x="8468" y="746"/>
                    <a:pt x="9173" y="746"/>
                  </a:cubicBezTo>
                  <a:cubicBezTo>
                    <a:pt x="9826" y="746"/>
                    <a:pt x="10352" y="563"/>
                    <a:pt x="10879" y="380"/>
                  </a:cubicBezTo>
                  <a:cubicBezTo>
                    <a:pt x="11405" y="205"/>
                    <a:pt x="11906" y="41"/>
                    <a:pt x="12518" y="41"/>
                  </a:cubicBezTo>
                  <a:cubicBezTo>
                    <a:pt x="12665" y="41"/>
                    <a:pt x="12819" y="50"/>
                    <a:pt x="12981" y="71"/>
                  </a:cubicBezTo>
                  <a:cubicBezTo>
                    <a:pt x="13381" y="128"/>
                    <a:pt x="13742" y="254"/>
                    <a:pt x="14086" y="380"/>
                  </a:cubicBezTo>
                  <a:cubicBezTo>
                    <a:pt x="14451" y="506"/>
                    <a:pt x="14830" y="654"/>
                    <a:pt x="15265" y="706"/>
                  </a:cubicBezTo>
                  <a:cubicBezTo>
                    <a:pt x="15600" y="743"/>
                    <a:pt x="15954" y="758"/>
                    <a:pt x="16314" y="758"/>
                  </a:cubicBezTo>
                  <a:cubicBezTo>
                    <a:pt x="16675" y="758"/>
                    <a:pt x="17042" y="743"/>
                    <a:pt x="17406" y="724"/>
                  </a:cubicBezTo>
                  <a:cubicBezTo>
                    <a:pt x="17732" y="724"/>
                    <a:pt x="18058" y="706"/>
                    <a:pt x="18346" y="706"/>
                  </a:cubicBezTo>
                  <a:lnTo>
                    <a:pt x="18346" y="672"/>
                  </a:lnTo>
                  <a:cubicBezTo>
                    <a:pt x="18058" y="672"/>
                    <a:pt x="17732" y="689"/>
                    <a:pt x="17406" y="689"/>
                  </a:cubicBezTo>
                  <a:cubicBezTo>
                    <a:pt x="17035" y="707"/>
                    <a:pt x="16660" y="721"/>
                    <a:pt x="16295" y="721"/>
                  </a:cubicBezTo>
                  <a:cubicBezTo>
                    <a:pt x="15944" y="721"/>
                    <a:pt x="15602" y="708"/>
                    <a:pt x="15282" y="672"/>
                  </a:cubicBezTo>
                  <a:cubicBezTo>
                    <a:pt x="14847" y="615"/>
                    <a:pt x="14469" y="472"/>
                    <a:pt x="14086" y="345"/>
                  </a:cubicBezTo>
                  <a:cubicBezTo>
                    <a:pt x="13742" y="219"/>
                    <a:pt x="13381" y="93"/>
                    <a:pt x="12981" y="36"/>
                  </a:cubicBezTo>
                  <a:cubicBezTo>
                    <a:pt x="12817" y="12"/>
                    <a:pt x="12661" y="1"/>
                    <a:pt x="125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33;p59">
              <a:extLst>
                <a:ext uri="{FF2B5EF4-FFF2-40B4-BE49-F238E27FC236}">
                  <a16:creationId xmlns:a16="http://schemas.microsoft.com/office/drawing/2014/main" id="{DB668CEF-4646-6209-CC4B-D28D3BBDC561}"/>
                </a:ext>
              </a:extLst>
            </p:cNvPr>
            <p:cNvSpPr/>
            <p:nvPr/>
          </p:nvSpPr>
          <p:spPr>
            <a:xfrm>
              <a:off x="4743093" y="4538532"/>
              <a:ext cx="4007986" cy="176808"/>
            </a:xfrm>
            <a:custGeom>
              <a:avLst/>
              <a:gdLst/>
              <a:ahLst/>
              <a:cxnLst/>
              <a:rect l="l" t="t" r="r" b="b"/>
              <a:pathLst>
                <a:path w="17772" h="784" extrusionOk="0">
                  <a:moveTo>
                    <a:pt x="12200" y="0"/>
                  </a:moveTo>
                  <a:cubicBezTo>
                    <a:pt x="11584" y="0"/>
                    <a:pt x="11056" y="180"/>
                    <a:pt x="10553" y="348"/>
                  </a:cubicBezTo>
                  <a:cubicBezTo>
                    <a:pt x="10048" y="527"/>
                    <a:pt x="9521" y="709"/>
                    <a:pt x="8886" y="709"/>
                  </a:cubicBezTo>
                  <a:cubicBezTo>
                    <a:pt x="8216" y="709"/>
                    <a:pt x="7690" y="527"/>
                    <a:pt x="7180" y="348"/>
                  </a:cubicBezTo>
                  <a:cubicBezTo>
                    <a:pt x="6687" y="173"/>
                    <a:pt x="6219" y="8"/>
                    <a:pt x="5647" y="8"/>
                  </a:cubicBezTo>
                  <a:cubicBezTo>
                    <a:pt x="5381" y="8"/>
                    <a:pt x="5093" y="44"/>
                    <a:pt x="4770" y="131"/>
                  </a:cubicBezTo>
                  <a:cubicBezTo>
                    <a:pt x="4517" y="200"/>
                    <a:pt x="4265" y="274"/>
                    <a:pt x="4047" y="348"/>
                  </a:cubicBezTo>
                  <a:cubicBezTo>
                    <a:pt x="3556" y="509"/>
                    <a:pt x="3103" y="657"/>
                    <a:pt x="2503" y="709"/>
                  </a:cubicBezTo>
                  <a:cubicBezTo>
                    <a:pt x="2185" y="741"/>
                    <a:pt x="1852" y="748"/>
                    <a:pt x="1513" y="748"/>
                  </a:cubicBezTo>
                  <a:cubicBezTo>
                    <a:pt x="1252" y="748"/>
                    <a:pt x="988" y="744"/>
                    <a:pt x="727" y="744"/>
                  </a:cubicBezTo>
                  <a:cubicBezTo>
                    <a:pt x="571" y="744"/>
                    <a:pt x="406" y="736"/>
                    <a:pt x="243" y="736"/>
                  </a:cubicBezTo>
                  <a:cubicBezTo>
                    <a:pt x="162" y="736"/>
                    <a:pt x="81" y="738"/>
                    <a:pt x="1" y="744"/>
                  </a:cubicBezTo>
                  <a:lnTo>
                    <a:pt x="1" y="783"/>
                  </a:lnTo>
                  <a:cubicBezTo>
                    <a:pt x="81" y="778"/>
                    <a:pt x="162" y="776"/>
                    <a:pt x="243" y="776"/>
                  </a:cubicBezTo>
                  <a:cubicBezTo>
                    <a:pt x="406" y="776"/>
                    <a:pt x="571" y="783"/>
                    <a:pt x="727" y="783"/>
                  </a:cubicBezTo>
                  <a:lnTo>
                    <a:pt x="1380" y="783"/>
                  </a:lnTo>
                  <a:cubicBezTo>
                    <a:pt x="1780" y="783"/>
                    <a:pt x="2159" y="783"/>
                    <a:pt x="2525" y="744"/>
                  </a:cubicBezTo>
                  <a:cubicBezTo>
                    <a:pt x="3103" y="692"/>
                    <a:pt x="3556" y="548"/>
                    <a:pt x="4047" y="383"/>
                  </a:cubicBezTo>
                  <a:cubicBezTo>
                    <a:pt x="4282" y="309"/>
                    <a:pt x="4517" y="239"/>
                    <a:pt x="4787" y="165"/>
                  </a:cubicBezTo>
                  <a:cubicBezTo>
                    <a:pt x="5103" y="80"/>
                    <a:pt x="5385" y="46"/>
                    <a:pt x="5646" y="46"/>
                  </a:cubicBezTo>
                  <a:cubicBezTo>
                    <a:pt x="6214" y="46"/>
                    <a:pt x="6680" y="210"/>
                    <a:pt x="7163" y="383"/>
                  </a:cubicBezTo>
                  <a:cubicBezTo>
                    <a:pt x="7690" y="566"/>
                    <a:pt x="8216" y="744"/>
                    <a:pt x="8886" y="744"/>
                  </a:cubicBezTo>
                  <a:cubicBezTo>
                    <a:pt x="9521" y="744"/>
                    <a:pt x="10048" y="566"/>
                    <a:pt x="10574" y="383"/>
                  </a:cubicBezTo>
                  <a:cubicBezTo>
                    <a:pt x="11069" y="203"/>
                    <a:pt x="11579" y="34"/>
                    <a:pt x="12183" y="34"/>
                  </a:cubicBezTo>
                  <a:cubicBezTo>
                    <a:pt x="12307" y="34"/>
                    <a:pt x="12435" y="41"/>
                    <a:pt x="12567" y="57"/>
                  </a:cubicBezTo>
                  <a:cubicBezTo>
                    <a:pt x="12985" y="92"/>
                    <a:pt x="13364" y="239"/>
                    <a:pt x="13729" y="366"/>
                  </a:cubicBezTo>
                  <a:cubicBezTo>
                    <a:pt x="14055" y="492"/>
                    <a:pt x="14399" y="618"/>
                    <a:pt x="14778" y="675"/>
                  </a:cubicBezTo>
                  <a:cubicBezTo>
                    <a:pt x="15131" y="732"/>
                    <a:pt x="15504" y="748"/>
                    <a:pt x="15888" y="748"/>
                  </a:cubicBezTo>
                  <a:cubicBezTo>
                    <a:pt x="16232" y="748"/>
                    <a:pt x="16584" y="735"/>
                    <a:pt x="16936" y="727"/>
                  </a:cubicBezTo>
                  <a:cubicBezTo>
                    <a:pt x="17228" y="709"/>
                    <a:pt x="17497" y="709"/>
                    <a:pt x="17771" y="709"/>
                  </a:cubicBezTo>
                  <a:lnTo>
                    <a:pt x="17771" y="675"/>
                  </a:lnTo>
                  <a:cubicBezTo>
                    <a:pt x="17497" y="675"/>
                    <a:pt x="17228" y="675"/>
                    <a:pt x="16936" y="692"/>
                  </a:cubicBezTo>
                  <a:cubicBezTo>
                    <a:pt x="16598" y="700"/>
                    <a:pt x="16260" y="711"/>
                    <a:pt x="15931" y="711"/>
                  </a:cubicBezTo>
                  <a:cubicBezTo>
                    <a:pt x="15535" y="711"/>
                    <a:pt x="15151" y="695"/>
                    <a:pt x="14795" y="635"/>
                  </a:cubicBezTo>
                  <a:cubicBezTo>
                    <a:pt x="14417" y="583"/>
                    <a:pt x="14073" y="457"/>
                    <a:pt x="13747" y="331"/>
                  </a:cubicBezTo>
                  <a:cubicBezTo>
                    <a:pt x="13381" y="200"/>
                    <a:pt x="13002" y="57"/>
                    <a:pt x="12567" y="22"/>
                  </a:cubicBezTo>
                  <a:cubicBezTo>
                    <a:pt x="12441" y="7"/>
                    <a:pt x="12319" y="0"/>
                    <a:pt x="1220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34;p59">
              <a:extLst>
                <a:ext uri="{FF2B5EF4-FFF2-40B4-BE49-F238E27FC236}">
                  <a16:creationId xmlns:a16="http://schemas.microsoft.com/office/drawing/2014/main" id="{E4DBA639-5335-B7C6-305C-F448C333D6E9}"/>
                </a:ext>
              </a:extLst>
            </p:cNvPr>
            <p:cNvSpPr/>
            <p:nvPr/>
          </p:nvSpPr>
          <p:spPr>
            <a:xfrm>
              <a:off x="4804885" y="4368716"/>
              <a:ext cx="3884400" cy="203419"/>
            </a:xfrm>
            <a:custGeom>
              <a:avLst/>
              <a:gdLst/>
              <a:ahLst/>
              <a:cxnLst/>
              <a:rect l="l" t="t" r="r" b="b"/>
              <a:pathLst>
                <a:path w="17224" h="902" extrusionOk="0">
                  <a:moveTo>
                    <a:pt x="5407" y="1"/>
                  </a:moveTo>
                  <a:cubicBezTo>
                    <a:pt x="5117" y="1"/>
                    <a:pt x="4785" y="51"/>
                    <a:pt x="4387" y="174"/>
                  </a:cubicBezTo>
                  <a:cubicBezTo>
                    <a:pt x="4117" y="248"/>
                    <a:pt x="3900" y="340"/>
                    <a:pt x="3682" y="431"/>
                  </a:cubicBezTo>
                  <a:cubicBezTo>
                    <a:pt x="3317" y="575"/>
                    <a:pt x="2990" y="701"/>
                    <a:pt x="2555" y="792"/>
                  </a:cubicBezTo>
                  <a:cubicBezTo>
                    <a:pt x="2140" y="856"/>
                    <a:pt x="1698" y="875"/>
                    <a:pt x="1253" y="875"/>
                  </a:cubicBezTo>
                  <a:cubicBezTo>
                    <a:pt x="1059" y="875"/>
                    <a:pt x="864" y="872"/>
                    <a:pt x="671" y="866"/>
                  </a:cubicBezTo>
                  <a:lnTo>
                    <a:pt x="1" y="866"/>
                  </a:lnTo>
                  <a:lnTo>
                    <a:pt x="1" y="901"/>
                  </a:lnTo>
                  <a:lnTo>
                    <a:pt x="1289" y="901"/>
                  </a:lnTo>
                  <a:cubicBezTo>
                    <a:pt x="1724" y="901"/>
                    <a:pt x="2159" y="901"/>
                    <a:pt x="2555" y="827"/>
                  </a:cubicBezTo>
                  <a:cubicBezTo>
                    <a:pt x="2990" y="736"/>
                    <a:pt x="3338" y="610"/>
                    <a:pt x="3699" y="466"/>
                  </a:cubicBezTo>
                  <a:cubicBezTo>
                    <a:pt x="3917" y="375"/>
                    <a:pt x="4135" y="283"/>
                    <a:pt x="4387" y="214"/>
                  </a:cubicBezTo>
                  <a:cubicBezTo>
                    <a:pt x="4786" y="88"/>
                    <a:pt x="5114" y="38"/>
                    <a:pt x="5400" y="38"/>
                  </a:cubicBezTo>
                  <a:cubicBezTo>
                    <a:pt x="5945" y="38"/>
                    <a:pt x="6334" y="221"/>
                    <a:pt x="6763" y="409"/>
                  </a:cubicBezTo>
                  <a:cubicBezTo>
                    <a:pt x="7233" y="627"/>
                    <a:pt x="7707" y="845"/>
                    <a:pt x="8469" y="884"/>
                  </a:cubicBezTo>
                  <a:cubicBezTo>
                    <a:pt x="9139" y="884"/>
                    <a:pt x="9700" y="701"/>
                    <a:pt x="10244" y="501"/>
                  </a:cubicBezTo>
                  <a:cubicBezTo>
                    <a:pt x="10756" y="311"/>
                    <a:pt x="11291" y="122"/>
                    <a:pt x="11908" y="122"/>
                  </a:cubicBezTo>
                  <a:cubicBezTo>
                    <a:pt x="12056" y="122"/>
                    <a:pt x="12209" y="133"/>
                    <a:pt x="12367" y="157"/>
                  </a:cubicBezTo>
                  <a:cubicBezTo>
                    <a:pt x="12728" y="214"/>
                    <a:pt x="13055" y="340"/>
                    <a:pt x="13364" y="449"/>
                  </a:cubicBezTo>
                  <a:cubicBezTo>
                    <a:pt x="13616" y="557"/>
                    <a:pt x="13908" y="666"/>
                    <a:pt x="14177" y="718"/>
                  </a:cubicBezTo>
                  <a:cubicBezTo>
                    <a:pt x="14667" y="830"/>
                    <a:pt x="15223" y="858"/>
                    <a:pt x="15771" y="858"/>
                  </a:cubicBezTo>
                  <a:cubicBezTo>
                    <a:pt x="16036" y="858"/>
                    <a:pt x="16300" y="852"/>
                    <a:pt x="16553" y="845"/>
                  </a:cubicBezTo>
                  <a:cubicBezTo>
                    <a:pt x="16788" y="827"/>
                    <a:pt x="17006" y="827"/>
                    <a:pt x="17223" y="827"/>
                  </a:cubicBezTo>
                  <a:lnTo>
                    <a:pt x="17223" y="792"/>
                  </a:lnTo>
                  <a:cubicBezTo>
                    <a:pt x="17006" y="792"/>
                    <a:pt x="16788" y="792"/>
                    <a:pt x="16553" y="810"/>
                  </a:cubicBezTo>
                  <a:cubicBezTo>
                    <a:pt x="16310" y="815"/>
                    <a:pt x="16058" y="821"/>
                    <a:pt x="15804" y="821"/>
                  </a:cubicBezTo>
                  <a:cubicBezTo>
                    <a:pt x="15246" y="821"/>
                    <a:pt x="14683" y="794"/>
                    <a:pt x="14195" y="684"/>
                  </a:cubicBezTo>
                  <a:cubicBezTo>
                    <a:pt x="13908" y="627"/>
                    <a:pt x="13634" y="518"/>
                    <a:pt x="13381" y="431"/>
                  </a:cubicBezTo>
                  <a:cubicBezTo>
                    <a:pt x="13055" y="301"/>
                    <a:pt x="12728" y="174"/>
                    <a:pt x="12385" y="122"/>
                  </a:cubicBezTo>
                  <a:cubicBezTo>
                    <a:pt x="12220" y="98"/>
                    <a:pt x="12062" y="87"/>
                    <a:pt x="11911" y="87"/>
                  </a:cubicBezTo>
                  <a:cubicBezTo>
                    <a:pt x="11279" y="87"/>
                    <a:pt x="10753" y="276"/>
                    <a:pt x="10226" y="466"/>
                  </a:cubicBezTo>
                  <a:cubicBezTo>
                    <a:pt x="9683" y="666"/>
                    <a:pt x="9121" y="845"/>
                    <a:pt x="8469" y="845"/>
                  </a:cubicBezTo>
                  <a:cubicBezTo>
                    <a:pt x="7724" y="810"/>
                    <a:pt x="7233" y="592"/>
                    <a:pt x="6780" y="375"/>
                  </a:cubicBezTo>
                  <a:cubicBezTo>
                    <a:pt x="6363" y="183"/>
                    <a:pt x="5962" y="1"/>
                    <a:pt x="540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35;p59">
              <a:extLst>
                <a:ext uri="{FF2B5EF4-FFF2-40B4-BE49-F238E27FC236}">
                  <a16:creationId xmlns:a16="http://schemas.microsoft.com/office/drawing/2014/main" id="{F2642906-9DA9-0A4E-E724-A81C7711D141}"/>
                </a:ext>
              </a:extLst>
            </p:cNvPr>
            <p:cNvSpPr/>
            <p:nvPr/>
          </p:nvSpPr>
          <p:spPr>
            <a:xfrm>
              <a:off x="4865775" y="4162592"/>
              <a:ext cx="3762617" cy="290695"/>
            </a:xfrm>
            <a:custGeom>
              <a:avLst/>
              <a:gdLst/>
              <a:ahLst/>
              <a:cxnLst/>
              <a:rect l="l" t="t" r="r" b="b"/>
              <a:pathLst>
                <a:path w="16684" h="1289" extrusionOk="0">
                  <a:moveTo>
                    <a:pt x="5130" y="1"/>
                  </a:moveTo>
                  <a:cubicBezTo>
                    <a:pt x="4872" y="1"/>
                    <a:pt x="4566" y="59"/>
                    <a:pt x="4191" y="201"/>
                  </a:cubicBezTo>
                  <a:cubicBezTo>
                    <a:pt x="3899" y="310"/>
                    <a:pt x="3647" y="453"/>
                    <a:pt x="3429" y="584"/>
                  </a:cubicBezTo>
                  <a:cubicBezTo>
                    <a:pt x="3138" y="762"/>
                    <a:pt x="2851" y="927"/>
                    <a:pt x="2450" y="1036"/>
                  </a:cubicBezTo>
                  <a:cubicBezTo>
                    <a:pt x="1999" y="1157"/>
                    <a:pt x="1507" y="1187"/>
                    <a:pt x="1021" y="1187"/>
                  </a:cubicBezTo>
                  <a:cubicBezTo>
                    <a:pt x="861" y="1187"/>
                    <a:pt x="702" y="1184"/>
                    <a:pt x="545" y="1180"/>
                  </a:cubicBezTo>
                  <a:lnTo>
                    <a:pt x="1" y="1180"/>
                  </a:lnTo>
                  <a:lnTo>
                    <a:pt x="1" y="1215"/>
                  </a:lnTo>
                  <a:lnTo>
                    <a:pt x="545" y="1215"/>
                  </a:lnTo>
                  <a:cubicBezTo>
                    <a:pt x="718" y="1220"/>
                    <a:pt x="892" y="1225"/>
                    <a:pt x="1065" y="1225"/>
                  </a:cubicBezTo>
                  <a:cubicBezTo>
                    <a:pt x="1542" y="1225"/>
                    <a:pt x="2014" y="1192"/>
                    <a:pt x="2468" y="1071"/>
                  </a:cubicBezTo>
                  <a:cubicBezTo>
                    <a:pt x="2851" y="962"/>
                    <a:pt x="3155" y="779"/>
                    <a:pt x="3447" y="618"/>
                  </a:cubicBezTo>
                  <a:cubicBezTo>
                    <a:pt x="3664" y="492"/>
                    <a:pt x="3917" y="344"/>
                    <a:pt x="4208" y="236"/>
                  </a:cubicBezTo>
                  <a:cubicBezTo>
                    <a:pt x="4583" y="97"/>
                    <a:pt x="4885" y="40"/>
                    <a:pt x="5138" y="40"/>
                  </a:cubicBezTo>
                  <a:cubicBezTo>
                    <a:pt x="5683" y="40"/>
                    <a:pt x="6007" y="304"/>
                    <a:pt x="6367" y="601"/>
                  </a:cubicBezTo>
                  <a:cubicBezTo>
                    <a:pt x="6767" y="910"/>
                    <a:pt x="7163" y="1254"/>
                    <a:pt x="7942" y="1289"/>
                  </a:cubicBezTo>
                  <a:lnTo>
                    <a:pt x="8072" y="1289"/>
                  </a:lnTo>
                  <a:cubicBezTo>
                    <a:pt x="8703" y="1289"/>
                    <a:pt x="9286" y="1071"/>
                    <a:pt x="9830" y="853"/>
                  </a:cubicBezTo>
                  <a:cubicBezTo>
                    <a:pt x="10382" y="655"/>
                    <a:pt x="10958" y="429"/>
                    <a:pt x="11616" y="429"/>
                  </a:cubicBezTo>
                  <a:cubicBezTo>
                    <a:pt x="11737" y="429"/>
                    <a:pt x="11861" y="436"/>
                    <a:pt x="11989" y="453"/>
                  </a:cubicBezTo>
                  <a:cubicBezTo>
                    <a:pt x="12350" y="492"/>
                    <a:pt x="12711" y="636"/>
                    <a:pt x="13037" y="762"/>
                  </a:cubicBezTo>
                  <a:cubicBezTo>
                    <a:pt x="13272" y="853"/>
                    <a:pt x="13511" y="945"/>
                    <a:pt x="13746" y="997"/>
                  </a:cubicBezTo>
                  <a:cubicBezTo>
                    <a:pt x="14386" y="1151"/>
                    <a:pt x="15063" y="1163"/>
                    <a:pt x="15724" y="1163"/>
                  </a:cubicBezTo>
                  <a:cubicBezTo>
                    <a:pt x="15850" y="1163"/>
                    <a:pt x="15976" y="1162"/>
                    <a:pt x="16100" y="1162"/>
                  </a:cubicBezTo>
                  <a:cubicBezTo>
                    <a:pt x="16301" y="1145"/>
                    <a:pt x="16501" y="1145"/>
                    <a:pt x="16684" y="1145"/>
                  </a:cubicBezTo>
                  <a:lnTo>
                    <a:pt x="16684" y="1106"/>
                  </a:lnTo>
                  <a:cubicBezTo>
                    <a:pt x="16501" y="1106"/>
                    <a:pt x="16301" y="1106"/>
                    <a:pt x="16100" y="1128"/>
                  </a:cubicBezTo>
                  <a:cubicBezTo>
                    <a:pt x="15976" y="1128"/>
                    <a:pt x="15850" y="1128"/>
                    <a:pt x="15724" y="1128"/>
                  </a:cubicBezTo>
                  <a:cubicBezTo>
                    <a:pt x="15063" y="1128"/>
                    <a:pt x="14386" y="1116"/>
                    <a:pt x="13746" y="962"/>
                  </a:cubicBezTo>
                  <a:cubicBezTo>
                    <a:pt x="13511" y="910"/>
                    <a:pt x="13272" y="819"/>
                    <a:pt x="13055" y="727"/>
                  </a:cubicBezTo>
                  <a:cubicBezTo>
                    <a:pt x="12711" y="601"/>
                    <a:pt x="12367" y="475"/>
                    <a:pt x="11989" y="418"/>
                  </a:cubicBezTo>
                  <a:cubicBezTo>
                    <a:pt x="11861" y="401"/>
                    <a:pt x="11737" y="394"/>
                    <a:pt x="11616" y="394"/>
                  </a:cubicBezTo>
                  <a:cubicBezTo>
                    <a:pt x="10957" y="394"/>
                    <a:pt x="10379" y="620"/>
                    <a:pt x="9813" y="819"/>
                  </a:cubicBezTo>
                  <a:cubicBezTo>
                    <a:pt x="9252" y="1045"/>
                    <a:pt x="8679" y="1255"/>
                    <a:pt x="8020" y="1255"/>
                  </a:cubicBezTo>
                  <a:cubicBezTo>
                    <a:pt x="7994" y="1255"/>
                    <a:pt x="7968" y="1254"/>
                    <a:pt x="7942" y="1254"/>
                  </a:cubicBezTo>
                  <a:cubicBezTo>
                    <a:pt x="7180" y="1215"/>
                    <a:pt x="6784" y="888"/>
                    <a:pt x="6384" y="562"/>
                  </a:cubicBezTo>
                  <a:cubicBezTo>
                    <a:pt x="6035" y="278"/>
                    <a:pt x="5696" y="1"/>
                    <a:pt x="513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36;p59">
              <a:extLst>
                <a:ext uri="{FF2B5EF4-FFF2-40B4-BE49-F238E27FC236}">
                  <a16:creationId xmlns:a16="http://schemas.microsoft.com/office/drawing/2014/main" id="{F25D153A-2091-A359-C4E5-2CD457CFA810}"/>
                </a:ext>
              </a:extLst>
            </p:cNvPr>
            <p:cNvSpPr/>
            <p:nvPr/>
          </p:nvSpPr>
          <p:spPr>
            <a:xfrm>
              <a:off x="4919674" y="4012397"/>
              <a:ext cx="3655720" cy="331063"/>
            </a:xfrm>
            <a:custGeom>
              <a:avLst/>
              <a:gdLst/>
              <a:ahLst/>
              <a:cxnLst/>
              <a:rect l="l" t="t" r="r" b="b"/>
              <a:pathLst>
                <a:path w="16210" h="1468" extrusionOk="0">
                  <a:moveTo>
                    <a:pt x="4856" y="0"/>
                  </a:moveTo>
                  <a:cubicBezTo>
                    <a:pt x="4681" y="0"/>
                    <a:pt x="4485" y="27"/>
                    <a:pt x="4261" y="88"/>
                  </a:cubicBezTo>
                  <a:cubicBezTo>
                    <a:pt x="3808" y="214"/>
                    <a:pt x="3499" y="432"/>
                    <a:pt x="3208" y="649"/>
                  </a:cubicBezTo>
                  <a:cubicBezTo>
                    <a:pt x="2882" y="884"/>
                    <a:pt x="2538" y="1141"/>
                    <a:pt x="2046" y="1250"/>
                  </a:cubicBezTo>
                  <a:cubicBezTo>
                    <a:pt x="1816" y="1298"/>
                    <a:pt x="1540" y="1309"/>
                    <a:pt x="1253" y="1309"/>
                  </a:cubicBezTo>
                  <a:cubicBezTo>
                    <a:pt x="1023" y="1309"/>
                    <a:pt x="787" y="1302"/>
                    <a:pt x="562" y="1302"/>
                  </a:cubicBezTo>
                  <a:cubicBezTo>
                    <a:pt x="362" y="1284"/>
                    <a:pt x="162" y="1284"/>
                    <a:pt x="1" y="1284"/>
                  </a:cubicBezTo>
                  <a:lnTo>
                    <a:pt x="1" y="1319"/>
                  </a:lnTo>
                  <a:cubicBezTo>
                    <a:pt x="162" y="1319"/>
                    <a:pt x="362" y="1319"/>
                    <a:pt x="562" y="1337"/>
                  </a:cubicBezTo>
                  <a:cubicBezTo>
                    <a:pt x="773" y="1346"/>
                    <a:pt x="997" y="1354"/>
                    <a:pt x="1215" y="1354"/>
                  </a:cubicBezTo>
                  <a:cubicBezTo>
                    <a:pt x="1520" y="1354"/>
                    <a:pt x="1815" y="1338"/>
                    <a:pt x="2046" y="1284"/>
                  </a:cubicBezTo>
                  <a:cubicBezTo>
                    <a:pt x="2555" y="1176"/>
                    <a:pt x="2899" y="923"/>
                    <a:pt x="3225" y="684"/>
                  </a:cubicBezTo>
                  <a:cubicBezTo>
                    <a:pt x="3517" y="466"/>
                    <a:pt x="3826" y="249"/>
                    <a:pt x="4261" y="123"/>
                  </a:cubicBezTo>
                  <a:cubicBezTo>
                    <a:pt x="4475" y="68"/>
                    <a:pt x="4664" y="44"/>
                    <a:pt x="4832" y="44"/>
                  </a:cubicBezTo>
                  <a:cubicBezTo>
                    <a:pt x="5446" y="44"/>
                    <a:pt x="5790" y="364"/>
                    <a:pt x="6145" y="706"/>
                  </a:cubicBezTo>
                  <a:cubicBezTo>
                    <a:pt x="6528" y="1050"/>
                    <a:pt x="6907" y="1411"/>
                    <a:pt x="7616" y="1467"/>
                  </a:cubicBezTo>
                  <a:lnTo>
                    <a:pt x="7777" y="1467"/>
                  </a:lnTo>
                  <a:cubicBezTo>
                    <a:pt x="8412" y="1467"/>
                    <a:pt x="8973" y="1228"/>
                    <a:pt x="9535" y="993"/>
                  </a:cubicBezTo>
                  <a:cubicBezTo>
                    <a:pt x="10115" y="749"/>
                    <a:pt x="10692" y="505"/>
                    <a:pt x="11355" y="505"/>
                  </a:cubicBezTo>
                  <a:cubicBezTo>
                    <a:pt x="11378" y="505"/>
                    <a:pt x="11400" y="505"/>
                    <a:pt x="11423" y="506"/>
                  </a:cubicBezTo>
                  <a:cubicBezTo>
                    <a:pt x="11911" y="523"/>
                    <a:pt x="12363" y="684"/>
                    <a:pt x="12781" y="849"/>
                  </a:cubicBezTo>
                  <a:cubicBezTo>
                    <a:pt x="13072" y="958"/>
                    <a:pt x="13359" y="1067"/>
                    <a:pt x="13668" y="1119"/>
                  </a:cubicBezTo>
                  <a:cubicBezTo>
                    <a:pt x="14412" y="1267"/>
                    <a:pt x="15065" y="1267"/>
                    <a:pt x="15844" y="1267"/>
                  </a:cubicBezTo>
                  <a:cubicBezTo>
                    <a:pt x="15953" y="1267"/>
                    <a:pt x="16079" y="1250"/>
                    <a:pt x="16210" y="1250"/>
                  </a:cubicBezTo>
                  <a:lnTo>
                    <a:pt x="16210" y="1211"/>
                  </a:lnTo>
                  <a:cubicBezTo>
                    <a:pt x="16079" y="1211"/>
                    <a:pt x="15953" y="1228"/>
                    <a:pt x="15844" y="1228"/>
                  </a:cubicBezTo>
                  <a:cubicBezTo>
                    <a:pt x="15065" y="1228"/>
                    <a:pt x="14412" y="1228"/>
                    <a:pt x="13686" y="1084"/>
                  </a:cubicBezTo>
                  <a:cubicBezTo>
                    <a:pt x="13381" y="1032"/>
                    <a:pt x="13090" y="923"/>
                    <a:pt x="12798" y="815"/>
                  </a:cubicBezTo>
                  <a:cubicBezTo>
                    <a:pt x="12363" y="649"/>
                    <a:pt x="11928" y="488"/>
                    <a:pt x="11423" y="466"/>
                  </a:cubicBezTo>
                  <a:cubicBezTo>
                    <a:pt x="11401" y="466"/>
                    <a:pt x="11379" y="466"/>
                    <a:pt x="11356" y="466"/>
                  </a:cubicBezTo>
                  <a:cubicBezTo>
                    <a:pt x="10692" y="466"/>
                    <a:pt x="10098" y="714"/>
                    <a:pt x="9517" y="958"/>
                  </a:cubicBezTo>
                  <a:cubicBezTo>
                    <a:pt x="8942" y="1202"/>
                    <a:pt x="8413" y="1436"/>
                    <a:pt x="7808" y="1436"/>
                  </a:cubicBezTo>
                  <a:cubicBezTo>
                    <a:pt x="7745" y="1436"/>
                    <a:pt x="7681" y="1433"/>
                    <a:pt x="7616" y="1428"/>
                  </a:cubicBezTo>
                  <a:cubicBezTo>
                    <a:pt x="6924" y="1376"/>
                    <a:pt x="6545" y="1032"/>
                    <a:pt x="6180" y="684"/>
                  </a:cubicBezTo>
                  <a:cubicBezTo>
                    <a:pt x="5814" y="332"/>
                    <a:pt x="5469" y="0"/>
                    <a:pt x="485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37;p59">
              <a:extLst>
                <a:ext uri="{FF2B5EF4-FFF2-40B4-BE49-F238E27FC236}">
                  <a16:creationId xmlns:a16="http://schemas.microsoft.com/office/drawing/2014/main" id="{A1CC0ABC-468B-72D8-F6DF-830B398D7EE2}"/>
                </a:ext>
              </a:extLst>
            </p:cNvPr>
            <p:cNvSpPr/>
            <p:nvPr/>
          </p:nvSpPr>
          <p:spPr>
            <a:xfrm>
              <a:off x="4968837" y="3919032"/>
              <a:ext cx="3552656" cy="288891"/>
            </a:xfrm>
            <a:custGeom>
              <a:avLst/>
              <a:gdLst/>
              <a:ahLst/>
              <a:cxnLst/>
              <a:rect l="l" t="t" r="r" b="b"/>
              <a:pathLst>
                <a:path w="15753" h="1281" extrusionOk="0">
                  <a:moveTo>
                    <a:pt x="4603" y="0"/>
                  </a:moveTo>
                  <a:cubicBezTo>
                    <a:pt x="4460" y="0"/>
                    <a:pt x="4304" y="16"/>
                    <a:pt x="4134" y="49"/>
                  </a:cubicBezTo>
                  <a:cubicBezTo>
                    <a:pt x="3677" y="158"/>
                    <a:pt x="3351" y="376"/>
                    <a:pt x="3025" y="576"/>
                  </a:cubicBezTo>
                  <a:cubicBezTo>
                    <a:pt x="2738" y="793"/>
                    <a:pt x="2411" y="989"/>
                    <a:pt x="1993" y="1098"/>
                  </a:cubicBezTo>
                  <a:cubicBezTo>
                    <a:pt x="1691" y="1162"/>
                    <a:pt x="1318" y="1181"/>
                    <a:pt x="948" y="1181"/>
                  </a:cubicBezTo>
                  <a:cubicBezTo>
                    <a:pt x="786" y="1181"/>
                    <a:pt x="625" y="1177"/>
                    <a:pt x="470" y="1172"/>
                  </a:cubicBezTo>
                  <a:lnTo>
                    <a:pt x="1" y="1172"/>
                  </a:lnTo>
                  <a:lnTo>
                    <a:pt x="1" y="1207"/>
                  </a:lnTo>
                  <a:lnTo>
                    <a:pt x="470" y="1207"/>
                  </a:lnTo>
                  <a:cubicBezTo>
                    <a:pt x="637" y="1214"/>
                    <a:pt x="814" y="1219"/>
                    <a:pt x="990" y="1219"/>
                  </a:cubicBezTo>
                  <a:cubicBezTo>
                    <a:pt x="1351" y="1219"/>
                    <a:pt x="1713" y="1199"/>
                    <a:pt x="1993" y="1137"/>
                  </a:cubicBezTo>
                  <a:cubicBezTo>
                    <a:pt x="2429" y="1028"/>
                    <a:pt x="2738" y="811"/>
                    <a:pt x="3046" y="611"/>
                  </a:cubicBezTo>
                  <a:cubicBezTo>
                    <a:pt x="3373" y="393"/>
                    <a:pt x="3699" y="176"/>
                    <a:pt x="4152" y="84"/>
                  </a:cubicBezTo>
                  <a:cubicBezTo>
                    <a:pt x="4323" y="50"/>
                    <a:pt x="4478" y="34"/>
                    <a:pt x="4621" y="34"/>
                  </a:cubicBezTo>
                  <a:cubicBezTo>
                    <a:pt x="5236" y="34"/>
                    <a:pt x="5626" y="321"/>
                    <a:pt x="6053" y="628"/>
                  </a:cubicBezTo>
                  <a:cubicBezTo>
                    <a:pt x="6471" y="937"/>
                    <a:pt x="6906" y="1263"/>
                    <a:pt x="7594" y="1281"/>
                  </a:cubicBezTo>
                  <a:lnTo>
                    <a:pt x="7668" y="1281"/>
                  </a:lnTo>
                  <a:cubicBezTo>
                    <a:pt x="8338" y="1281"/>
                    <a:pt x="8899" y="1011"/>
                    <a:pt x="9443" y="737"/>
                  </a:cubicBezTo>
                  <a:cubicBezTo>
                    <a:pt x="9987" y="484"/>
                    <a:pt x="10552" y="210"/>
                    <a:pt x="11205" y="210"/>
                  </a:cubicBezTo>
                  <a:lnTo>
                    <a:pt x="11223" y="210"/>
                  </a:lnTo>
                  <a:cubicBezTo>
                    <a:pt x="11727" y="210"/>
                    <a:pt x="12162" y="410"/>
                    <a:pt x="12580" y="611"/>
                  </a:cubicBezTo>
                  <a:cubicBezTo>
                    <a:pt x="12837" y="737"/>
                    <a:pt x="13072" y="846"/>
                    <a:pt x="13324" y="920"/>
                  </a:cubicBezTo>
                  <a:cubicBezTo>
                    <a:pt x="13950" y="1104"/>
                    <a:pt x="14444" y="1144"/>
                    <a:pt x="15058" y="1144"/>
                  </a:cubicBezTo>
                  <a:cubicBezTo>
                    <a:pt x="15225" y="1144"/>
                    <a:pt x="15401" y="1141"/>
                    <a:pt x="15591" y="1137"/>
                  </a:cubicBezTo>
                  <a:lnTo>
                    <a:pt x="15752" y="1137"/>
                  </a:lnTo>
                  <a:lnTo>
                    <a:pt x="15752" y="1098"/>
                  </a:lnTo>
                  <a:lnTo>
                    <a:pt x="15591" y="1098"/>
                  </a:lnTo>
                  <a:cubicBezTo>
                    <a:pt x="15386" y="1103"/>
                    <a:pt x="15196" y="1107"/>
                    <a:pt x="15017" y="1107"/>
                  </a:cubicBezTo>
                  <a:cubicBezTo>
                    <a:pt x="14422" y="1107"/>
                    <a:pt x="13936" y="1064"/>
                    <a:pt x="13324" y="880"/>
                  </a:cubicBezTo>
                  <a:cubicBezTo>
                    <a:pt x="13089" y="811"/>
                    <a:pt x="12854" y="702"/>
                    <a:pt x="12598" y="576"/>
                  </a:cubicBezTo>
                  <a:cubicBezTo>
                    <a:pt x="12184" y="376"/>
                    <a:pt x="11749" y="176"/>
                    <a:pt x="11223" y="176"/>
                  </a:cubicBezTo>
                  <a:lnTo>
                    <a:pt x="11205" y="176"/>
                  </a:lnTo>
                  <a:cubicBezTo>
                    <a:pt x="10531" y="176"/>
                    <a:pt x="9969" y="445"/>
                    <a:pt x="9425" y="719"/>
                  </a:cubicBezTo>
                  <a:cubicBezTo>
                    <a:pt x="8881" y="981"/>
                    <a:pt x="8321" y="1247"/>
                    <a:pt x="7656" y="1247"/>
                  </a:cubicBezTo>
                  <a:cubicBezTo>
                    <a:pt x="7635" y="1247"/>
                    <a:pt x="7615" y="1246"/>
                    <a:pt x="7594" y="1246"/>
                  </a:cubicBezTo>
                  <a:cubicBezTo>
                    <a:pt x="6906" y="1229"/>
                    <a:pt x="6488" y="902"/>
                    <a:pt x="6071" y="611"/>
                  </a:cubicBezTo>
                  <a:cubicBezTo>
                    <a:pt x="5645" y="298"/>
                    <a:pt x="5239" y="0"/>
                    <a:pt x="46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38;p59">
              <a:extLst>
                <a:ext uri="{FF2B5EF4-FFF2-40B4-BE49-F238E27FC236}">
                  <a16:creationId xmlns:a16="http://schemas.microsoft.com/office/drawing/2014/main" id="{D5731FCC-5385-83AD-0E92-46A674ECF93F}"/>
                </a:ext>
              </a:extLst>
            </p:cNvPr>
            <p:cNvSpPr/>
            <p:nvPr/>
          </p:nvSpPr>
          <p:spPr>
            <a:xfrm>
              <a:off x="5018000" y="3810557"/>
              <a:ext cx="3454328" cy="267016"/>
            </a:xfrm>
            <a:custGeom>
              <a:avLst/>
              <a:gdLst/>
              <a:ahLst/>
              <a:cxnLst/>
              <a:rect l="l" t="t" r="r" b="b"/>
              <a:pathLst>
                <a:path w="15317" h="1184" extrusionOk="0">
                  <a:moveTo>
                    <a:pt x="11082" y="1"/>
                  </a:moveTo>
                  <a:cubicBezTo>
                    <a:pt x="10396" y="1"/>
                    <a:pt x="9846" y="272"/>
                    <a:pt x="9316" y="548"/>
                  </a:cubicBezTo>
                  <a:cubicBezTo>
                    <a:pt x="8790" y="800"/>
                    <a:pt x="8268" y="1074"/>
                    <a:pt x="7593" y="1092"/>
                  </a:cubicBezTo>
                  <a:cubicBezTo>
                    <a:pt x="7573" y="1092"/>
                    <a:pt x="7552" y="1092"/>
                    <a:pt x="7532" y="1092"/>
                  </a:cubicBezTo>
                  <a:cubicBezTo>
                    <a:pt x="6892" y="1092"/>
                    <a:pt x="6403" y="831"/>
                    <a:pt x="5927" y="583"/>
                  </a:cubicBezTo>
                  <a:cubicBezTo>
                    <a:pt x="5458" y="340"/>
                    <a:pt x="4976" y="86"/>
                    <a:pt x="4351" y="86"/>
                  </a:cubicBezTo>
                  <a:cubicBezTo>
                    <a:pt x="4181" y="86"/>
                    <a:pt x="4001" y="105"/>
                    <a:pt x="3808" y="147"/>
                  </a:cubicBezTo>
                  <a:cubicBezTo>
                    <a:pt x="3442" y="239"/>
                    <a:pt x="3133" y="422"/>
                    <a:pt x="2846" y="600"/>
                  </a:cubicBezTo>
                  <a:cubicBezTo>
                    <a:pt x="2589" y="765"/>
                    <a:pt x="2337" y="926"/>
                    <a:pt x="2028" y="1000"/>
                  </a:cubicBezTo>
                  <a:cubicBezTo>
                    <a:pt x="1628" y="1131"/>
                    <a:pt x="1136" y="1145"/>
                    <a:pt x="667" y="1145"/>
                  </a:cubicBezTo>
                  <a:cubicBezTo>
                    <a:pt x="544" y="1145"/>
                    <a:pt x="423" y="1144"/>
                    <a:pt x="305" y="1144"/>
                  </a:cubicBezTo>
                  <a:lnTo>
                    <a:pt x="0" y="1144"/>
                  </a:lnTo>
                  <a:lnTo>
                    <a:pt x="0" y="1183"/>
                  </a:lnTo>
                  <a:lnTo>
                    <a:pt x="561" y="1183"/>
                  </a:lnTo>
                  <a:cubicBezTo>
                    <a:pt x="1066" y="1183"/>
                    <a:pt x="1593" y="1166"/>
                    <a:pt x="2045" y="1035"/>
                  </a:cubicBezTo>
                  <a:cubicBezTo>
                    <a:pt x="2337" y="965"/>
                    <a:pt x="2611" y="783"/>
                    <a:pt x="2863" y="639"/>
                  </a:cubicBezTo>
                  <a:cubicBezTo>
                    <a:pt x="3155" y="456"/>
                    <a:pt x="3459" y="274"/>
                    <a:pt x="3808" y="187"/>
                  </a:cubicBezTo>
                  <a:cubicBezTo>
                    <a:pt x="4007" y="143"/>
                    <a:pt x="4190" y="123"/>
                    <a:pt x="4361" y="123"/>
                  </a:cubicBezTo>
                  <a:cubicBezTo>
                    <a:pt x="4969" y="123"/>
                    <a:pt x="5427" y="367"/>
                    <a:pt x="5909" y="622"/>
                  </a:cubicBezTo>
                  <a:cubicBezTo>
                    <a:pt x="6382" y="866"/>
                    <a:pt x="6874" y="1127"/>
                    <a:pt x="7530" y="1127"/>
                  </a:cubicBezTo>
                  <a:cubicBezTo>
                    <a:pt x="7551" y="1127"/>
                    <a:pt x="7572" y="1127"/>
                    <a:pt x="7593" y="1126"/>
                  </a:cubicBezTo>
                  <a:cubicBezTo>
                    <a:pt x="8268" y="1109"/>
                    <a:pt x="8812" y="839"/>
                    <a:pt x="9334" y="583"/>
                  </a:cubicBezTo>
                  <a:cubicBezTo>
                    <a:pt x="9883" y="292"/>
                    <a:pt x="10412" y="36"/>
                    <a:pt x="11079" y="36"/>
                  </a:cubicBezTo>
                  <a:cubicBezTo>
                    <a:pt x="11120" y="36"/>
                    <a:pt x="11162" y="37"/>
                    <a:pt x="11205" y="39"/>
                  </a:cubicBezTo>
                  <a:cubicBezTo>
                    <a:pt x="11709" y="78"/>
                    <a:pt x="12018" y="256"/>
                    <a:pt x="12362" y="456"/>
                  </a:cubicBezTo>
                  <a:cubicBezTo>
                    <a:pt x="12528" y="548"/>
                    <a:pt x="12689" y="639"/>
                    <a:pt x="12871" y="731"/>
                  </a:cubicBezTo>
                  <a:cubicBezTo>
                    <a:pt x="13742" y="1092"/>
                    <a:pt x="14194" y="1126"/>
                    <a:pt x="15317" y="1126"/>
                  </a:cubicBezTo>
                  <a:lnTo>
                    <a:pt x="15317" y="1092"/>
                  </a:lnTo>
                  <a:cubicBezTo>
                    <a:pt x="14211" y="1092"/>
                    <a:pt x="13742" y="1057"/>
                    <a:pt x="12889" y="691"/>
                  </a:cubicBezTo>
                  <a:cubicBezTo>
                    <a:pt x="12706" y="622"/>
                    <a:pt x="12545" y="513"/>
                    <a:pt x="12380" y="422"/>
                  </a:cubicBezTo>
                  <a:cubicBezTo>
                    <a:pt x="12036" y="221"/>
                    <a:pt x="11709" y="39"/>
                    <a:pt x="11205" y="4"/>
                  </a:cubicBezTo>
                  <a:cubicBezTo>
                    <a:pt x="11163" y="2"/>
                    <a:pt x="11123" y="1"/>
                    <a:pt x="1108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39;p59">
              <a:extLst>
                <a:ext uri="{FF2B5EF4-FFF2-40B4-BE49-F238E27FC236}">
                  <a16:creationId xmlns:a16="http://schemas.microsoft.com/office/drawing/2014/main" id="{57D75675-BEEF-7591-C397-5BE187B84B24}"/>
                </a:ext>
              </a:extLst>
            </p:cNvPr>
            <p:cNvSpPr/>
            <p:nvPr/>
          </p:nvSpPr>
          <p:spPr>
            <a:xfrm>
              <a:off x="5061977" y="3692386"/>
              <a:ext cx="3361413" cy="278066"/>
            </a:xfrm>
            <a:custGeom>
              <a:avLst/>
              <a:gdLst/>
              <a:ahLst/>
              <a:cxnLst/>
              <a:rect l="l" t="t" r="r" b="b"/>
              <a:pathLst>
                <a:path w="14905" h="1233" extrusionOk="0">
                  <a:moveTo>
                    <a:pt x="10875" y="1"/>
                  </a:moveTo>
                  <a:cubicBezTo>
                    <a:pt x="10195" y="1"/>
                    <a:pt x="9668" y="284"/>
                    <a:pt x="9160" y="563"/>
                  </a:cubicBezTo>
                  <a:cubicBezTo>
                    <a:pt x="8651" y="837"/>
                    <a:pt x="8125" y="1107"/>
                    <a:pt x="7472" y="1124"/>
                  </a:cubicBezTo>
                  <a:cubicBezTo>
                    <a:pt x="7445" y="1125"/>
                    <a:pt x="7419" y="1125"/>
                    <a:pt x="7393" y="1125"/>
                  </a:cubicBezTo>
                  <a:cubicBezTo>
                    <a:pt x="6761" y="1125"/>
                    <a:pt x="6273" y="880"/>
                    <a:pt x="5788" y="654"/>
                  </a:cubicBezTo>
                  <a:cubicBezTo>
                    <a:pt x="5307" y="421"/>
                    <a:pt x="4804" y="190"/>
                    <a:pt x="4185" y="190"/>
                  </a:cubicBezTo>
                  <a:cubicBezTo>
                    <a:pt x="4031" y="190"/>
                    <a:pt x="3869" y="204"/>
                    <a:pt x="3700" y="236"/>
                  </a:cubicBezTo>
                  <a:cubicBezTo>
                    <a:pt x="3321" y="293"/>
                    <a:pt x="3012" y="471"/>
                    <a:pt x="2703" y="654"/>
                  </a:cubicBezTo>
                  <a:cubicBezTo>
                    <a:pt x="2451" y="798"/>
                    <a:pt x="2233" y="928"/>
                    <a:pt x="1981" y="1015"/>
                  </a:cubicBezTo>
                  <a:cubicBezTo>
                    <a:pt x="1380" y="1198"/>
                    <a:pt x="784" y="1198"/>
                    <a:pt x="131" y="1198"/>
                  </a:cubicBezTo>
                  <a:lnTo>
                    <a:pt x="1" y="1198"/>
                  </a:lnTo>
                  <a:lnTo>
                    <a:pt x="1" y="1233"/>
                  </a:lnTo>
                  <a:lnTo>
                    <a:pt x="131" y="1233"/>
                  </a:lnTo>
                  <a:cubicBezTo>
                    <a:pt x="784" y="1233"/>
                    <a:pt x="1398" y="1233"/>
                    <a:pt x="1981" y="1037"/>
                  </a:cubicBezTo>
                  <a:cubicBezTo>
                    <a:pt x="2233" y="963"/>
                    <a:pt x="2486" y="819"/>
                    <a:pt x="2720" y="689"/>
                  </a:cubicBezTo>
                  <a:cubicBezTo>
                    <a:pt x="3029" y="510"/>
                    <a:pt x="3338" y="328"/>
                    <a:pt x="3721" y="275"/>
                  </a:cubicBezTo>
                  <a:cubicBezTo>
                    <a:pt x="3889" y="242"/>
                    <a:pt x="4047" y="227"/>
                    <a:pt x="4199" y="227"/>
                  </a:cubicBezTo>
                  <a:cubicBezTo>
                    <a:pt x="4800" y="227"/>
                    <a:pt x="5290" y="459"/>
                    <a:pt x="5766" y="689"/>
                  </a:cubicBezTo>
                  <a:cubicBezTo>
                    <a:pt x="6259" y="920"/>
                    <a:pt x="6767" y="1164"/>
                    <a:pt x="7407" y="1164"/>
                  </a:cubicBezTo>
                  <a:cubicBezTo>
                    <a:pt x="7428" y="1164"/>
                    <a:pt x="7450" y="1164"/>
                    <a:pt x="7472" y="1163"/>
                  </a:cubicBezTo>
                  <a:cubicBezTo>
                    <a:pt x="8142" y="1146"/>
                    <a:pt x="8669" y="854"/>
                    <a:pt x="9178" y="580"/>
                  </a:cubicBezTo>
                  <a:cubicBezTo>
                    <a:pt x="9705" y="302"/>
                    <a:pt x="10216" y="35"/>
                    <a:pt x="10874" y="35"/>
                  </a:cubicBezTo>
                  <a:cubicBezTo>
                    <a:pt x="10894" y="35"/>
                    <a:pt x="10915" y="36"/>
                    <a:pt x="10936" y="36"/>
                  </a:cubicBezTo>
                  <a:cubicBezTo>
                    <a:pt x="11480" y="36"/>
                    <a:pt x="11789" y="236"/>
                    <a:pt x="12132" y="436"/>
                  </a:cubicBezTo>
                  <a:cubicBezTo>
                    <a:pt x="12259" y="528"/>
                    <a:pt x="12402" y="619"/>
                    <a:pt x="12567" y="689"/>
                  </a:cubicBezTo>
                  <a:cubicBezTo>
                    <a:pt x="13420" y="1107"/>
                    <a:pt x="13764" y="1181"/>
                    <a:pt x="14904" y="1181"/>
                  </a:cubicBezTo>
                  <a:lnTo>
                    <a:pt x="14904" y="1146"/>
                  </a:lnTo>
                  <a:cubicBezTo>
                    <a:pt x="13781" y="1146"/>
                    <a:pt x="13420" y="1072"/>
                    <a:pt x="12567" y="654"/>
                  </a:cubicBezTo>
                  <a:cubicBezTo>
                    <a:pt x="12424" y="580"/>
                    <a:pt x="12276" y="493"/>
                    <a:pt x="12150" y="419"/>
                  </a:cubicBezTo>
                  <a:cubicBezTo>
                    <a:pt x="11806" y="201"/>
                    <a:pt x="11497" y="19"/>
                    <a:pt x="10936" y="1"/>
                  </a:cubicBezTo>
                  <a:cubicBezTo>
                    <a:pt x="10915" y="1"/>
                    <a:pt x="10895" y="1"/>
                    <a:pt x="108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40;p59">
              <a:extLst>
                <a:ext uri="{FF2B5EF4-FFF2-40B4-BE49-F238E27FC236}">
                  <a16:creationId xmlns:a16="http://schemas.microsoft.com/office/drawing/2014/main" id="{2C87A9BB-BC36-FE1C-1BED-E3751CF4BC9B}"/>
                </a:ext>
              </a:extLst>
            </p:cNvPr>
            <p:cNvSpPr/>
            <p:nvPr/>
          </p:nvSpPr>
          <p:spPr>
            <a:xfrm>
              <a:off x="5091520" y="3576469"/>
              <a:ext cx="3291501" cy="300844"/>
            </a:xfrm>
            <a:custGeom>
              <a:avLst/>
              <a:gdLst/>
              <a:ahLst/>
              <a:cxnLst/>
              <a:rect l="l" t="t" r="r" b="b"/>
              <a:pathLst>
                <a:path w="14595" h="1334" extrusionOk="0">
                  <a:moveTo>
                    <a:pt x="10757" y="1"/>
                  </a:moveTo>
                  <a:cubicBezTo>
                    <a:pt x="10058" y="1"/>
                    <a:pt x="9536" y="320"/>
                    <a:pt x="9029" y="624"/>
                  </a:cubicBezTo>
                  <a:cubicBezTo>
                    <a:pt x="8520" y="933"/>
                    <a:pt x="8011" y="1242"/>
                    <a:pt x="7324" y="1259"/>
                  </a:cubicBezTo>
                  <a:cubicBezTo>
                    <a:pt x="7281" y="1262"/>
                    <a:pt x="7240" y="1263"/>
                    <a:pt x="7199" y="1263"/>
                  </a:cubicBezTo>
                  <a:cubicBezTo>
                    <a:pt x="6626" y="1263"/>
                    <a:pt x="6183" y="1042"/>
                    <a:pt x="5692" y="807"/>
                  </a:cubicBezTo>
                  <a:cubicBezTo>
                    <a:pt x="5198" y="566"/>
                    <a:pt x="4690" y="329"/>
                    <a:pt x="4029" y="329"/>
                  </a:cubicBezTo>
                  <a:cubicBezTo>
                    <a:pt x="3985" y="329"/>
                    <a:pt x="3940" y="330"/>
                    <a:pt x="3895" y="333"/>
                  </a:cubicBezTo>
                  <a:cubicBezTo>
                    <a:pt x="3225" y="498"/>
                    <a:pt x="2589" y="715"/>
                    <a:pt x="2046" y="1007"/>
                  </a:cubicBezTo>
                  <a:cubicBezTo>
                    <a:pt x="1556" y="1203"/>
                    <a:pt x="1041" y="1302"/>
                    <a:pt x="489" y="1302"/>
                  </a:cubicBezTo>
                  <a:cubicBezTo>
                    <a:pt x="329" y="1302"/>
                    <a:pt x="166" y="1293"/>
                    <a:pt x="0" y="1277"/>
                  </a:cubicBezTo>
                  <a:lnTo>
                    <a:pt x="0" y="1312"/>
                  </a:lnTo>
                  <a:cubicBezTo>
                    <a:pt x="161" y="1312"/>
                    <a:pt x="327" y="1333"/>
                    <a:pt x="488" y="1333"/>
                  </a:cubicBezTo>
                  <a:cubicBezTo>
                    <a:pt x="1049" y="1333"/>
                    <a:pt x="1576" y="1225"/>
                    <a:pt x="2067" y="1042"/>
                  </a:cubicBezTo>
                  <a:cubicBezTo>
                    <a:pt x="2611" y="750"/>
                    <a:pt x="3225" y="533"/>
                    <a:pt x="3895" y="372"/>
                  </a:cubicBezTo>
                  <a:cubicBezTo>
                    <a:pt x="3945" y="369"/>
                    <a:pt x="3994" y="368"/>
                    <a:pt x="4042" y="368"/>
                  </a:cubicBezTo>
                  <a:cubicBezTo>
                    <a:pt x="4696" y="368"/>
                    <a:pt x="5202" y="607"/>
                    <a:pt x="5692" y="842"/>
                  </a:cubicBezTo>
                  <a:cubicBezTo>
                    <a:pt x="6146" y="1061"/>
                    <a:pt x="6619" y="1298"/>
                    <a:pt x="7195" y="1298"/>
                  </a:cubicBezTo>
                  <a:cubicBezTo>
                    <a:pt x="7237" y="1298"/>
                    <a:pt x="7280" y="1297"/>
                    <a:pt x="7324" y="1294"/>
                  </a:cubicBezTo>
                  <a:cubicBezTo>
                    <a:pt x="8011" y="1277"/>
                    <a:pt x="8538" y="968"/>
                    <a:pt x="9047" y="659"/>
                  </a:cubicBezTo>
                  <a:cubicBezTo>
                    <a:pt x="9565" y="342"/>
                    <a:pt x="10069" y="39"/>
                    <a:pt x="10742" y="39"/>
                  </a:cubicBezTo>
                  <a:cubicBezTo>
                    <a:pt x="10798" y="39"/>
                    <a:pt x="10855" y="41"/>
                    <a:pt x="10914" y="45"/>
                  </a:cubicBezTo>
                  <a:cubicBezTo>
                    <a:pt x="11584" y="224"/>
                    <a:pt x="12145" y="498"/>
                    <a:pt x="12597" y="876"/>
                  </a:cubicBezTo>
                  <a:cubicBezTo>
                    <a:pt x="13015" y="1143"/>
                    <a:pt x="13509" y="1280"/>
                    <a:pt x="14068" y="1280"/>
                  </a:cubicBezTo>
                  <a:cubicBezTo>
                    <a:pt x="14237" y="1280"/>
                    <a:pt x="14413" y="1267"/>
                    <a:pt x="14595" y="1242"/>
                  </a:cubicBezTo>
                  <a:lnTo>
                    <a:pt x="14577" y="1203"/>
                  </a:lnTo>
                  <a:cubicBezTo>
                    <a:pt x="14391" y="1230"/>
                    <a:pt x="14210" y="1243"/>
                    <a:pt x="14037" y="1243"/>
                  </a:cubicBezTo>
                  <a:cubicBezTo>
                    <a:pt x="13502" y="1243"/>
                    <a:pt x="13030" y="1114"/>
                    <a:pt x="12619" y="842"/>
                  </a:cubicBezTo>
                  <a:cubicBezTo>
                    <a:pt x="12162" y="481"/>
                    <a:pt x="11601" y="189"/>
                    <a:pt x="10914" y="6"/>
                  </a:cubicBezTo>
                  <a:cubicBezTo>
                    <a:pt x="10860" y="3"/>
                    <a:pt x="10808" y="1"/>
                    <a:pt x="107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41;p59">
              <a:extLst>
                <a:ext uri="{FF2B5EF4-FFF2-40B4-BE49-F238E27FC236}">
                  <a16:creationId xmlns:a16="http://schemas.microsoft.com/office/drawing/2014/main" id="{57D8C07D-ED36-BF76-1628-1EE81704CD1D}"/>
                </a:ext>
              </a:extLst>
            </p:cNvPr>
            <p:cNvSpPr/>
            <p:nvPr/>
          </p:nvSpPr>
          <p:spPr>
            <a:xfrm>
              <a:off x="5107306" y="3479496"/>
              <a:ext cx="3230610" cy="303550"/>
            </a:xfrm>
            <a:custGeom>
              <a:avLst/>
              <a:gdLst/>
              <a:ahLst/>
              <a:cxnLst/>
              <a:rect l="l" t="t" r="r" b="b"/>
              <a:pathLst>
                <a:path w="14325" h="1346" extrusionOk="0">
                  <a:moveTo>
                    <a:pt x="10678" y="0"/>
                  </a:moveTo>
                  <a:cubicBezTo>
                    <a:pt x="9963" y="0"/>
                    <a:pt x="9434" y="318"/>
                    <a:pt x="8938" y="636"/>
                  </a:cubicBezTo>
                  <a:cubicBezTo>
                    <a:pt x="8450" y="963"/>
                    <a:pt x="7941" y="1272"/>
                    <a:pt x="7254" y="1306"/>
                  </a:cubicBezTo>
                  <a:cubicBezTo>
                    <a:pt x="7206" y="1310"/>
                    <a:pt x="7159" y="1311"/>
                    <a:pt x="7113" y="1311"/>
                  </a:cubicBezTo>
                  <a:cubicBezTo>
                    <a:pt x="6576" y="1311"/>
                    <a:pt x="6124" y="1111"/>
                    <a:pt x="5639" y="911"/>
                  </a:cubicBezTo>
                  <a:cubicBezTo>
                    <a:pt x="5164" y="708"/>
                    <a:pt x="4678" y="489"/>
                    <a:pt x="4085" y="489"/>
                  </a:cubicBezTo>
                  <a:cubicBezTo>
                    <a:pt x="4042" y="489"/>
                    <a:pt x="3999" y="490"/>
                    <a:pt x="3955" y="493"/>
                  </a:cubicBezTo>
                  <a:cubicBezTo>
                    <a:pt x="3264" y="510"/>
                    <a:pt x="2667" y="693"/>
                    <a:pt x="2084" y="871"/>
                  </a:cubicBezTo>
                  <a:cubicBezTo>
                    <a:pt x="1471" y="1054"/>
                    <a:pt x="801" y="1254"/>
                    <a:pt x="0" y="1272"/>
                  </a:cubicBezTo>
                  <a:lnTo>
                    <a:pt x="0" y="1306"/>
                  </a:lnTo>
                  <a:cubicBezTo>
                    <a:pt x="818" y="1289"/>
                    <a:pt x="1471" y="1089"/>
                    <a:pt x="2106" y="911"/>
                  </a:cubicBezTo>
                  <a:cubicBezTo>
                    <a:pt x="2702" y="728"/>
                    <a:pt x="3281" y="545"/>
                    <a:pt x="3955" y="528"/>
                  </a:cubicBezTo>
                  <a:cubicBezTo>
                    <a:pt x="3999" y="525"/>
                    <a:pt x="4042" y="524"/>
                    <a:pt x="4085" y="524"/>
                  </a:cubicBezTo>
                  <a:cubicBezTo>
                    <a:pt x="4678" y="524"/>
                    <a:pt x="5163" y="742"/>
                    <a:pt x="5622" y="945"/>
                  </a:cubicBezTo>
                  <a:cubicBezTo>
                    <a:pt x="6092" y="1145"/>
                    <a:pt x="6584" y="1346"/>
                    <a:pt x="7145" y="1346"/>
                  </a:cubicBezTo>
                  <a:lnTo>
                    <a:pt x="7254" y="1346"/>
                  </a:lnTo>
                  <a:cubicBezTo>
                    <a:pt x="7941" y="1306"/>
                    <a:pt x="8450" y="980"/>
                    <a:pt x="8959" y="676"/>
                  </a:cubicBezTo>
                  <a:cubicBezTo>
                    <a:pt x="9473" y="347"/>
                    <a:pt x="9952" y="37"/>
                    <a:pt x="10617" y="37"/>
                  </a:cubicBezTo>
                  <a:cubicBezTo>
                    <a:pt x="10655" y="37"/>
                    <a:pt x="10695" y="38"/>
                    <a:pt x="10735" y="40"/>
                  </a:cubicBezTo>
                  <a:cubicBezTo>
                    <a:pt x="11422" y="184"/>
                    <a:pt x="11966" y="436"/>
                    <a:pt x="12401" y="802"/>
                  </a:cubicBezTo>
                  <a:cubicBezTo>
                    <a:pt x="12799" y="1122"/>
                    <a:pt x="13303" y="1280"/>
                    <a:pt x="13894" y="1280"/>
                  </a:cubicBezTo>
                  <a:cubicBezTo>
                    <a:pt x="14033" y="1280"/>
                    <a:pt x="14176" y="1272"/>
                    <a:pt x="14325" y="1254"/>
                  </a:cubicBezTo>
                  <a:lnTo>
                    <a:pt x="14325" y="1219"/>
                  </a:lnTo>
                  <a:cubicBezTo>
                    <a:pt x="14178" y="1236"/>
                    <a:pt x="14036" y="1244"/>
                    <a:pt x="13900" y="1244"/>
                  </a:cubicBezTo>
                  <a:cubicBezTo>
                    <a:pt x="13311" y="1244"/>
                    <a:pt x="12818" y="1092"/>
                    <a:pt x="12419" y="784"/>
                  </a:cubicBezTo>
                  <a:cubicBezTo>
                    <a:pt x="12005" y="401"/>
                    <a:pt x="11422" y="149"/>
                    <a:pt x="10735" y="1"/>
                  </a:cubicBezTo>
                  <a:cubicBezTo>
                    <a:pt x="10716" y="1"/>
                    <a:pt x="10697" y="0"/>
                    <a:pt x="106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42;p59">
              <a:extLst>
                <a:ext uri="{FF2B5EF4-FFF2-40B4-BE49-F238E27FC236}">
                  <a16:creationId xmlns:a16="http://schemas.microsoft.com/office/drawing/2014/main" id="{41E81D3D-689C-E4FC-8AC9-E42F3CA178D8}"/>
                </a:ext>
              </a:extLst>
            </p:cNvPr>
            <p:cNvSpPr/>
            <p:nvPr/>
          </p:nvSpPr>
          <p:spPr>
            <a:xfrm>
              <a:off x="5131662" y="3386357"/>
              <a:ext cx="3164983" cy="310316"/>
            </a:xfrm>
            <a:custGeom>
              <a:avLst/>
              <a:gdLst/>
              <a:ahLst/>
              <a:cxnLst/>
              <a:rect l="l" t="t" r="r" b="b"/>
              <a:pathLst>
                <a:path w="14034" h="1376" extrusionOk="0">
                  <a:moveTo>
                    <a:pt x="10535" y="1"/>
                  </a:moveTo>
                  <a:cubicBezTo>
                    <a:pt x="9830" y="1"/>
                    <a:pt x="9321" y="344"/>
                    <a:pt x="8830" y="671"/>
                  </a:cubicBezTo>
                  <a:cubicBezTo>
                    <a:pt x="8342" y="980"/>
                    <a:pt x="7851" y="1324"/>
                    <a:pt x="7146" y="1341"/>
                  </a:cubicBezTo>
                  <a:cubicBezTo>
                    <a:pt x="7122" y="1342"/>
                    <a:pt x="7098" y="1342"/>
                    <a:pt x="7075" y="1342"/>
                  </a:cubicBezTo>
                  <a:cubicBezTo>
                    <a:pt x="6525" y="1342"/>
                    <a:pt x="6037" y="1151"/>
                    <a:pt x="5549" y="980"/>
                  </a:cubicBezTo>
                  <a:cubicBezTo>
                    <a:pt x="5081" y="788"/>
                    <a:pt x="4594" y="596"/>
                    <a:pt x="4029" y="596"/>
                  </a:cubicBezTo>
                  <a:cubicBezTo>
                    <a:pt x="4005" y="596"/>
                    <a:pt x="3981" y="596"/>
                    <a:pt x="3956" y="597"/>
                  </a:cubicBezTo>
                  <a:cubicBezTo>
                    <a:pt x="3264" y="597"/>
                    <a:pt x="2612" y="780"/>
                    <a:pt x="1976" y="941"/>
                  </a:cubicBezTo>
                  <a:cubicBezTo>
                    <a:pt x="1363" y="1089"/>
                    <a:pt x="710" y="1267"/>
                    <a:pt x="1" y="1284"/>
                  </a:cubicBezTo>
                  <a:lnTo>
                    <a:pt x="1" y="1324"/>
                  </a:lnTo>
                  <a:cubicBezTo>
                    <a:pt x="728" y="1306"/>
                    <a:pt x="1363" y="1123"/>
                    <a:pt x="1998" y="958"/>
                  </a:cubicBezTo>
                  <a:cubicBezTo>
                    <a:pt x="2651" y="797"/>
                    <a:pt x="3264" y="632"/>
                    <a:pt x="3956" y="632"/>
                  </a:cubicBezTo>
                  <a:cubicBezTo>
                    <a:pt x="3981" y="631"/>
                    <a:pt x="4005" y="631"/>
                    <a:pt x="4029" y="631"/>
                  </a:cubicBezTo>
                  <a:cubicBezTo>
                    <a:pt x="4594" y="631"/>
                    <a:pt x="5081" y="822"/>
                    <a:pt x="5549" y="997"/>
                  </a:cubicBezTo>
                  <a:cubicBezTo>
                    <a:pt x="6023" y="1197"/>
                    <a:pt x="6493" y="1376"/>
                    <a:pt x="7054" y="1376"/>
                  </a:cubicBezTo>
                  <a:lnTo>
                    <a:pt x="7146" y="1376"/>
                  </a:lnTo>
                  <a:cubicBezTo>
                    <a:pt x="7851" y="1358"/>
                    <a:pt x="8360" y="1015"/>
                    <a:pt x="8851" y="688"/>
                  </a:cubicBezTo>
                  <a:cubicBezTo>
                    <a:pt x="9356" y="362"/>
                    <a:pt x="9830" y="36"/>
                    <a:pt x="10535" y="36"/>
                  </a:cubicBezTo>
                  <a:cubicBezTo>
                    <a:pt x="11205" y="144"/>
                    <a:pt x="11767" y="379"/>
                    <a:pt x="12167" y="740"/>
                  </a:cubicBezTo>
                  <a:cubicBezTo>
                    <a:pt x="12566" y="1093"/>
                    <a:pt x="13107" y="1277"/>
                    <a:pt x="13762" y="1277"/>
                  </a:cubicBezTo>
                  <a:cubicBezTo>
                    <a:pt x="13851" y="1277"/>
                    <a:pt x="13941" y="1274"/>
                    <a:pt x="14034" y="1267"/>
                  </a:cubicBezTo>
                  <a:lnTo>
                    <a:pt x="14034" y="1232"/>
                  </a:lnTo>
                  <a:cubicBezTo>
                    <a:pt x="13947" y="1238"/>
                    <a:pt x="13863" y="1241"/>
                    <a:pt x="13780" y="1241"/>
                  </a:cubicBezTo>
                  <a:cubicBezTo>
                    <a:pt x="13131" y="1241"/>
                    <a:pt x="12586" y="1061"/>
                    <a:pt x="12185" y="706"/>
                  </a:cubicBezTo>
                  <a:cubicBezTo>
                    <a:pt x="11789" y="344"/>
                    <a:pt x="11223" y="110"/>
                    <a:pt x="105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43;p59">
              <a:extLst>
                <a:ext uri="{FF2B5EF4-FFF2-40B4-BE49-F238E27FC236}">
                  <a16:creationId xmlns:a16="http://schemas.microsoft.com/office/drawing/2014/main" id="{DBE89CF8-13AE-DD77-DB04-D07600509BF5}"/>
                </a:ext>
              </a:extLst>
            </p:cNvPr>
            <p:cNvSpPr/>
            <p:nvPr/>
          </p:nvSpPr>
          <p:spPr>
            <a:xfrm>
              <a:off x="5169098" y="3318475"/>
              <a:ext cx="3091237" cy="280096"/>
            </a:xfrm>
            <a:custGeom>
              <a:avLst/>
              <a:gdLst/>
              <a:ahLst/>
              <a:cxnLst/>
              <a:rect l="l" t="t" r="r" b="b"/>
              <a:pathLst>
                <a:path w="13707" h="1242" extrusionOk="0">
                  <a:moveTo>
                    <a:pt x="10298" y="0"/>
                  </a:moveTo>
                  <a:cubicBezTo>
                    <a:pt x="10215" y="0"/>
                    <a:pt x="10130" y="3"/>
                    <a:pt x="10043" y="10"/>
                  </a:cubicBezTo>
                  <a:cubicBezTo>
                    <a:pt x="9464" y="84"/>
                    <a:pt x="9047" y="354"/>
                    <a:pt x="8646" y="589"/>
                  </a:cubicBezTo>
                  <a:cubicBezTo>
                    <a:pt x="8176" y="880"/>
                    <a:pt x="7685" y="1189"/>
                    <a:pt x="6980" y="1207"/>
                  </a:cubicBezTo>
                  <a:cubicBezTo>
                    <a:pt x="6953" y="1208"/>
                    <a:pt x="6927" y="1208"/>
                    <a:pt x="6900" y="1208"/>
                  </a:cubicBezTo>
                  <a:cubicBezTo>
                    <a:pt x="6336" y="1208"/>
                    <a:pt x="5871" y="1034"/>
                    <a:pt x="5422" y="863"/>
                  </a:cubicBezTo>
                  <a:cubicBezTo>
                    <a:pt x="5004" y="715"/>
                    <a:pt x="4586" y="554"/>
                    <a:pt x="4095" y="519"/>
                  </a:cubicBezTo>
                  <a:cubicBezTo>
                    <a:pt x="4006" y="513"/>
                    <a:pt x="3916" y="510"/>
                    <a:pt x="3826" y="510"/>
                  </a:cubicBezTo>
                  <a:cubicBezTo>
                    <a:pt x="3147" y="510"/>
                    <a:pt x="2448" y="686"/>
                    <a:pt x="1776" y="863"/>
                  </a:cubicBezTo>
                  <a:cubicBezTo>
                    <a:pt x="1197" y="1007"/>
                    <a:pt x="579" y="1172"/>
                    <a:pt x="0" y="1207"/>
                  </a:cubicBezTo>
                  <a:lnTo>
                    <a:pt x="0" y="1242"/>
                  </a:lnTo>
                  <a:cubicBezTo>
                    <a:pt x="596" y="1207"/>
                    <a:pt x="1197" y="1041"/>
                    <a:pt x="1776" y="898"/>
                  </a:cubicBezTo>
                  <a:cubicBezTo>
                    <a:pt x="2448" y="721"/>
                    <a:pt x="3147" y="544"/>
                    <a:pt x="3826" y="544"/>
                  </a:cubicBezTo>
                  <a:cubicBezTo>
                    <a:pt x="3916" y="544"/>
                    <a:pt x="4006" y="547"/>
                    <a:pt x="4095" y="554"/>
                  </a:cubicBezTo>
                  <a:cubicBezTo>
                    <a:pt x="4569" y="589"/>
                    <a:pt x="5004" y="754"/>
                    <a:pt x="5400" y="898"/>
                  </a:cubicBezTo>
                  <a:cubicBezTo>
                    <a:pt x="5857" y="1063"/>
                    <a:pt x="6327" y="1242"/>
                    <a:pt x="6888" y="1242"/>
                  </a:cubicBezTo>
                  <a:lnTo>
                    <a:pt x="6980" y="1242"/>
                  </a:lnTo>
                  <a:cubicBezTo>
                    <a:pt x="7706" y="1224"/>
                    <a:pt x="8194" y="915"/>
                    <a:pt x="8664" y="628"/>
                  </a:cubicBezTo>
                  <a:cubicBezTo>
                    <a:pt x="9064" y="371"/>
                    <a:pt x="9482" y="119"/>
                    <a:pt x="10043" y="45"/>
                  </a:cubicBezTo>
                  <a:cubicBezTo>
                    <a:pt x="10132" y="39"/>
                    <a:pt x="10218" y="35"/>
                    <a:pt x="10303" y="35"/>
                  </a:cubicBezTo>
                  <a:cubicBezTo>
                    <a:pt x="10909" y="35"/>
                    <a:pt x="11399" y="201"/>
                    <a:pt x="11766" y="537"/>
                  </a:cubicBezTo>
                  <a:cubicBezTo>
                    <a:pt x="12236" y="954"/>
                    <a:pt x="12889" y="1172"/>
                    <a:pt x="13707" y="1189"/>
                  </a:cubicBezTo>
                  <a:lnTo>
                    <a:pt x="13707" y="1150"/>
                  </a:lnTo>
                  <a:cubicBezTo>
                    <a:pt x="12906" y="1133"/>
                    <a:pt x="12253" y="915"/>
                    <a:pt x="11801" y="519"/>
                  </a:cubicBezTo>
                  <a:cubicBezTo>
                    <a:pt x="11418" y="182"/>
                    <a:pt x="10910" y="0"/>
                    <a:pt x="102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44;p59">
              <a:extLst>
                <a:ext uri="{FF2B5EF4-FFF2-40B4-BE49-F238E27FC236}">
                  <a16:creationId xmlns:a16="http://schemas.microsoft.com/office/drawing/2014/main" id="{D17A7107-F4F3-F2D4-FB6B-6F5F476AB36F}"/>
                </a:ext>
              </a:extLst>
            </p:cNvPr>
            <p:cNvSpPr/>
            <p:nvPr/>
          </p:nvSpPr>
          <p:spPr>
            <a:xfrm>
              <a:off x="5205407" y="3265253"/>
              <a:ext cx="3017717" cy="251906"/>
            </a:xfrm>
            <a:custGeom>
              <a:avLst/>
              <a:gdLst/>
              <a:ahLst/>
              <a:cxnLst/>
              <a:rect l="l" t="t" r="r" b="b"/>
              <a:pathLst>
                <a:path w="13381" h="1117" extrusionOk="0">
                  <a:moveTo>
                    <a:pt x="10108" y="1"/>
                  </a:moveTo>
                  <a:cubicBezTo>
                    <a:pt x="9991" y="1"/>
                    <a:pt x="9874" y="10"/>
                    <a:pt x="9756" y="29"/>
                  </a:cubicBezTo>
                  <a:cubicBezTo>
                    <a:pt x="9229" y="103"/>
                    <a:pt x="8829" y="320"/>
                    <a:pt x="8450" y="538"/>
                  </a:cubicBezTo>
                  <a:cubicBezTo>
                    <a:pt x="7981" y="790"/>
                    <a:pt x="7506" y="1042"/>
                    <a:pt x="6819" y="1060"/>
                  </a:cubicBezTo>
                  <a:cubicBezTo>
                    <a:pt x="6240" y="1060"/>
                    <a:pt x="5748" y="881"/>
                    <a:pt x="5278" y="716"/>
                  </a:cubicBezTo>
                  <a:cubicBezTo>
                    <a:pt x="4878" y="573"/>
                    <a:pt x="4460" y="407"/>
                    <a:pt x="3990" y="372"/>
                  </a:cubicBezTo>
                  <a:cubicBezTo>
                    <a:pt x="3884" y="362"/>
                    <a:pt x="3778" y="358"/>
                    <a:pt x="3670" y="358"/>
                  </a:cubicBezTo>
                  <a:cubicBezTo>
                    <a:pt x="2989" y="358"/>
                    <a:pt x="2287" y="546"/>
                    <a:pt x="1615" y="734"/>
                  </a:cubicBezTo>
                  <a:cubicBezTo>
                    <a:pt x="1071" y="881"/>
                    <a:pt x="527" y="1025"/>
                    <a:pt x="0" y="1082"/>
                  </a:cubicBezTo>
                  <a:lnTo>
                    <a:pt x="0" y="1116"/>
                  </a:lnTo>
                  <a:cubicBezTo>
                    <a:pt x="527" y="1060"/>
                    <a:pt x="1088" y="916"/>
                    <a:pt x="1615" y="773"/>
                  </a:cubicBezTo>
                  <a:cubicBezTo>
                    <a:pt x="2308" y="583"/>
                    <a:pt x="3017" y="394"/>
                    <a:pt x="3692" y="394"/>
                  </a:cubicBezTo>
                  <a:cubicBezTo>
                    <a:pt x="3792" y="394"/>
                    <a:pt x="3892" y="398"/>
                    <a:pt x="3990" y="407"/>
                  </a:cubicBezTo>
                  <a:cubicBezTo>
                    <a:pt x="4460" y="446"/>
                    <a:pt x="4861" y="607"/>
                    <a:pt x="5261" y="755"/>
                  </a:cubicBezTo>
                  <a:cubicBezTo>
                    <a:pt x="5731" y="916"/>
                    <a:pt x="6218" y="1099"/>
                    <a:pt x="6819" y="1099"/>
                  </a:cubicBezTo>
                  <a:cubicBezTo>
                    <a:pt x="7506" y="1082"/>
                    <a:pt x="7998" y="808"/>
                    <a:pt x="8468" y="573"/>
                  </a:cubicBezTo>
                  <a:cubicBezTo>
                    <a:pt x="8851" y="355"/>
                    <a:pt x="9247" y="137"/>
                    <a:pt x="9756" y="63"/>
                  </a:cubicBezTo>
                  <a:cubicBezTo>
                    <a:pt x="9874" y="44"/>
                    <a:pt x="9991" y="36"/>
                    <a:pt x="10107" y="36"/>
                  </a:cubicBezTo>
                  <a:cubicBezTo>
                    <a:pt x="10759" y="36"/>
                    <a:pt x="11389" y="310"/>
                    <a:pt x="12005" y="573"/>
                  </a:cubicBezTo>
                  <a:cubicBezTo>
                    <a:pt x="12475" y="790"/>
                    <a:pt x="12928" y="973"/>
                    <a:pt x="13380" y="1060"/>
                  </a:cubicBezTo>
                  <a:lnTo>
                    <a:pt x="13380" y="1025"/>
                  </a:lnTo>
                  <a:cubicBezTo>
                    <a:pt x="12945" y="934"/>
                    <a:pt x="12493" y="755"/>
                    <a:pt x="12023" y="538"/>
                  </a:cubicBezTo>
                  <a:cubicBezTo>
                    <a:pt x="11406" y="276"/>
                    <a:pt x="10764" y="1"/>
                    <a:pt x="1010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45;p59">
              <a:extLst>
                <a:ext uri="{FF2B5EF4-FFF2-40B4-BE49-F238E27FC236}">
                  <a16:creationId xmlns:a16="http://schemas.microsoft.com/office/drawing/2014/main" id="{1E17F336-D025-E3FC-E005-56396F71FDA7}"/>
                </a:ext>
              </a:extLst>
            </p:cNvPr>
            <p:cNvSpPr/>
            <p:nvPr/>
          </p:nvSpPr>
          <p:spPr>
            <a:xfrm>
              <a:off x="5238783" y="3222179"/>
              <a:ext cx="2951864" cy="213567"/>
            </a:xfrm>
            <a:custGeom>
              <a:avLst/>
              <a:gdLst/>
              <a:ahLst/>
              <a:cxnLst/>
              <a:rect l="l" t="t" r="r" b="b"/>
              <a:pathLst>
                <a:path w="13089" h="947" extrusionOk="0">
                  <a:moveTo>
                    <a:pt x="9908" y="0"/>
                  </a:moveTo>
                  <a:cubicBezTo>
                    <a:pt x="9767" y="0"/>
                    <a:pt x="9624" y="12"/>
                    <a:pt x="9482" y="37"/>
                  </a:cubicBezTo>
                  <a:cubicBezTo>
                    <a:pt x="9007" y="111"/>
                    <a:pt x="8629" y="272"/>
                    <a:pt x="8268" y="437"/>
                  </a:cubicBezTo>
                  <a:cubicBezTo>
                    <a:pt x="7776" y="672"/>
                    <a:pt x="7323" y="872"/>
                    <a:pt x="6671" y="872"/>
                  </a:cubicBezTo>
                  <a:cubicBezTo>
                    <a:pt x="6646" y="873"/>
                    <a:pt x="6621" y="873"/>
                    <a:pt x="6596" y="873"/>
                  </a:cubicBezTo>
                  <a:cubicBezTo>
                    <a:pt x="6067" y="873"/>
                    <a:pt x="5615" y="699"/>
                    <a:pt x="5183" y="529"/>
                  </a:cubicBezTo>
                  <a:cubicBezTo>
                    <a:pt x="4804" y="381"/>
                    <a:pt x="4386" y="237"/>
                    <a:pt x="3916" y="202"/>
                  </a:cubicBezTo>
                  <a:cubicBezTo>
                    <a:pt x="3809" y="193"/>
                    <a:pt x="3702" y="188"/>
                    <a:pt x="3595" y="188"/>
                  </a:cubicBezTo>
                  <a:cubicBezTo>
                    <a:pt x="2871" y="188"/>
                    <a:pt x="2161" y="391"/>
                    <a:pt x="1467" y="581"/>
                  </a:cubicBezTo>
                  <a:cubicBezTo>
                    <a:pt x="997" y="707"/>
                    <a:pt x="488" y="855"/>
                    <a:pt x="0" y="907"/>
                  </a:cubicBezTo>
                  <a:lnTo>
                    <a:pt x="0" y="946"/>
                  </a:lnTo>
                  <a:cubicBezTo>
                    <a:pt x="488" y="890"/>
                    <a:pt x="997" y="746"/>
                    <a:pt x="1484" y="620"/>
                  </a:cubicBezTo>
                  <a:cubicBezTo>
                    <a:pt x="2183" y="430"/>
                    <a:pt x="2892" y="223"/>
                    <a:pt x="3606" y="223"/>
                  </a:cubicBezTo>
                  <a:cubicBezTo>
                    <a:pt x="3709" y="223"/>
                    <a:pt x="3813" y="228"/>
                    <a:pt x="3916" y="237"/>
                  </a:cubicBezTo>
                  <a:cubicBezTo>
                    <a:pt x="4386" y="272"/>
                    <a:pt x="4787" y="420"/>
                    <a:pt x="5183" y="563"/>
                  </a:cubicBezTo>
                  <a:cubicBezTo>
                    <a:pt x="5618" y="746"/>
                    <a:pt x="6092" y="907"/>
                    <a:pt x="6653" y="907"/>
                  </a:cubicBezTo>
                  <a:lnTo>
                    <a:pt x="6671" y="907"/>
                  </a:lnTo>
                  <a:cubicBezTo>
                    <a:pt x="7323" y="907"/>
                    <a:pt x="7811" y="690"/>
                    <a:pt x="8285" y="472"/>
                  </a:cubicBezTo>
                  <a:cubicBezTo>
                    <a:pt x="8646" y="311"/>
                    <a:pt x="9029" y="146"/>
                    <a:pt x="9482" y="76"/>
                  </a:cubicBezTo>
                  <a:cubicBezTo>
                    <a:pt x="9627" y="50"/>
                    <a:pt x="9772" y="38"/>
                    <a:pt x="9916" y="38"/>
                  </a:cubicBezTo>
                  <a:cubicBezTo>
                    <a:pt x="10574" y="38"/>
                    <a:pt x="11211" y="286"/>
                    <a:pt x="11836" y="511"/>
                  </a:cubicBezTo>
                  <a:cubicBezTo>
                    <a:pt x="12271" y="672"/>
                    <a:pt x="12671" y="816"/>
                    <a:pt x="13089" y="890"/>
                  </a:cubicBezTo>
                  <a:lnTo>
                    <a:pt x="13089" y="855"/>
                  </a:lnTo>
                  <a:cubicBezTo>
                    <a:pt x="12689" y="781"/>
                    <a:pt x="12293" y="637"/>
                    <a:pt x="11857" y="472"/>
                  </a:cubicBezTo>
                  <a:cubicBezTo>
                    <a:pt x="11230" y="250"/>
                    <a:pt x="10575" y="0"/>
                    <a:pt x="99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46;p59">
              <a:extLst>
                <a:ext uri="{FF2B5EF4-FFF2-40B4-BE49-F238E27FC236}">
                  <a16:creationId xmlns:a16="http://schemas.microsoft.com/office/drawing/2014/main" id="{AB51C96C-F2A1-E696-B2DA-9DB0CD1F2E96}"/>
                </a:ext>
              </a:extLst>
            </p:cNvPr>
            <p:cNvSpPr/>
            <p:nvPr/>
          </p:nvSpPr>
          <p:spPr>
            <a:xfrm>
              <a:off x="5271033" y="3176850"/>
              <a:ext cx="2887365" cy="185152"/>
            </a:xfrm>
            <a:custGeom>
              <a:avLst/>
              <a:gdLst/>
              <a:ahLst/>
              <a:cxnLst/>
              <a:rect l="l" t="t" r="r" b="b"/>
              <a:pathLst>
                <a:path w="12803" h="821" extrusionOk="0">
                  <a:moveTo>
                    <a:pt x="9704" y="0"/>
                  </a:moveTo>
                  <a:cubicBezTo>
                    <a:pt x="9472" y="0"/>
                    <a:pt x="9236" y="23"/>
                    <a:pt x="8995" y="77"/>
                  </a:cubicBezTo>
                  <a:cubicBezTo>
                    <a:pt x="8669" y="146"/>
                    <a:pt x="8360" y="277"/>
                    <a:pt x="8068" y="386"/>
                  </a:cubicBezTo>
                  <a:cubicBezTo>
                    <a:pt x="7581" y="564"/>
                    <a:pt x="7124" y="747"/>
                    <a:pt x="6528" y="764"/>
                  </a:cubicBezTo>
                  <a:lnTo>
                    <a:pt x="6493" y="764"/>
                  </a:lnTo>
                  <a:cubicBezTo>
                    <a:pt x="5949" y="764"/>
                    <a:pt x="5475" y="582"/>
                    <a:pt x="5040" y="403"/>
                  </a:cubicBezTo>
                  <a:cubicBezTo>
                    <a:pt x="4731" y="294"/>
                    <a:pt x="4404" y="168"/>
                    <a:pt x="4061" y="94"/>
                  </a:cubicBezTo>
                  <a:cubicBezTo>
                    <a:pt x="3863" y="59"/>
                    <a:pt x="3664" y="44"/>
                    <a:pt x="3465" y="44"/>
                  </a:cubicBezTo>
                  <a:cubicBezTo>
                    <a:pt x="2717" y="44"/>
                    <a:pt x="1964" y="260"/>
                    <a:pt x="1232" y="473"/>
                  </a:cubicBezTo>
                  <a:cubicBezTo>
                    <a:pt x="797" y="582"/>
                    <a:pt x="401" y="712"/>
                    <a:pt x="1" y="782"/>
                  </a:cubicBezTo>
                  <a:lnTo>
                    <a:pt x="1" y="821"/>
                  </a:lnTo>
                  <a:cubicBezTo>
                    <a:pt x="401" y="747"/>
                    <a:pt x="814" y="621"/>
                    <a:pt x="1250" y="512"/>
                  </a:cubicBezTo>
                  <a:cubicBezTo>
                    <a:pt x="1983" y="295"/>
                    <a:pt x="2728" y="81"/>
                    <a:pt x="3473" y="81"/>
                  </a:cubicBezTo>
                  <a:cubicBezTo>
                    <a:pt x="3669" y="81"/>
                    <a:pt x="3865" y="96"/>
                    <a:pt x="4061" y="129"/>
                  </a:cubicBezTo>
                  <a:cubicBezTo>
                    <a:pt x="4387" y="203"/>
                    <a:pt x="4713" y="312"/>
                    <a:pt x="5022" y="438"/>
                  </a:cubicBezTo>
                  <a:cubicBezTo>
                    <a:pt x="5475" y="621"/>
                    <a:pt x="5966" y="799"/>
                    <a:pt x="6528" y="799"/>
                  </a:cubicBezTo>
                  <a:cubicBezTo>
                    <a:pt x="7124" y="782"/>
                    <a:pt x="7616" y="603"/>
                    <a:pt x="8068" y="421"/>
                  </a:cubicBezTo>
                  <a:cubicBezTo>
                    <a:pt x="8377" y="294"/>
                    <a:pt x="8669" y="186"/>
                    <a:pt x="9012" y="112"/>
                  </a:cubicBezTo>
                  <a:cubicBezTo>
                    <a:pt x="9248" y="58"/>
                    <a:pt x="9479" y="36"/>
                    <a:pt x="9706" y="36"/>
                  </a:cubicBezTo>
                  <a:cubicBezTo>
                    <a:pt x="10407" y="36"/>
                    <a:pt x="11071" y="252"/>
                    <a:pt x="11714" y="455"/>
                  </a:cubicBezTo>
                  <a:cubicBezTo>
                    <a:pt x="12058" y="564"/>
                    <a:pt x="12437" y="690"/>
                    <a:pt x="12781" y="764"/>
                  </a:cubicBezTo>
                  <a:lnTo>
                    <a:pt x="12802" y="730"/>
                  </a:lnTo>
                  <a:cubicBezTo>
                    <a:pt x="12437" y="656"/>
                    <a:pt x="12076" y="529"/>
                    <a:pt x="11732" y="421"/>
                  </a:cubicBezTo>
                  <a:cubicBezTo>
                    <a:pt x="11076" y="214"/>
                    <a:pt x="10411" y="0"/>
                    <a:pt x="970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47;p59">
              <a:extLst>
                <a:ext uri="{FF2B5EF4-FFF2-40B4-BE49-F238E27FC236}">
                  <a16:creationId xmlns:a16="http://schemas.microsoft.com/office/drawing/2014/main" id="{F48C5821-8F7E-657E-8A22-48304AFBCFB2}"/>
                </a:ext>
              </a:extLst>
            </p:cNvPr>
            <p:cNvSpPr/>
            <p:nvPr/>
          </p:nvSpPr>
          <p:spPr>
            <a:xfrm>
              <a:off x="5303507" y="3110547"/>
              <a:ext cx="2821512" cy="177935"/>
            </a:xfrm>
            <a:custGeom>
              <a:avLst/>
              <a:gdLst/>
              <a:ahLst/>
              <a:cxnLst/>
              <a:rect l="l" t="t" r="r" b="b"/>
              <a:pathLst>
                <a:path w="12511" h="789" extrusionOk="0">
                  <a:moveTo>
                    <a:pt x="9546" y="1"/>
                  </a:moveTo>
                  <a:cubicBezTo>
                    <a:pt x="9305" y="1"/>
                    <a:pt x="9056" y="24"/>
                    <a:pt x="8794" y="79"/>
                  </a:cubicBezTo>
                  <a:cubicBezTo>
                    <a:pt x="8468" y="153"/>
                    <a:pt x="8176" y="262"/>
                    <a:pt x="7889" y="371"/>
                  </a:cubicBezTo>
                  <a:cubicBezTo>
                    <a:pt x="7415" y="549"/>
                    <a:pt x="6962" y="732"/>
                    <a:pt x="6384" y="732"/>
                  </a:cubicBezTo>
                  <a:lnTo>
                    <a:pt x="6349" y="732"/>
                  </a:lnTo>
                  <a:cubicBezTo>
                    <a:pt x="5822" y="732"/>
                    <a:pt x="5370" y="549"/>
                    <a:pt x="4913" y="388"/>
                  </a:cubicBezTo>
                  <a:cubicBezTo>
                    <a:pt x="4626" y="262"/>
                    <a:pt x="4299" y="153"/>
                    <a:pt x="3973" y="79"/>
                  </a:cubicBezTo>
                  <a:cubicBezTo>
                    <a:pt x="3757" y="40"/>
                    <a:pt x="3542" y="22"/>
                    <a:pt x="3329" y="22"/>
                  </a:cubicBezTo>
                  <a:cubicBezTo>
                    <a:pt x="2561" y="22"/>
                    <a:pt x="1814" y="248"/>
                    <a:pt x="1088" y="462"/>
                  </a:cubicBezTo>
                  <a:cubicBezTo>
                    <a:pt x="710" y="571"/>
                    <a:pt x="366" y="680"/>
                    <a:pt x="0" y="749"/>
                  </a:cubicBezTo>
                  <a:lnTo>
                    <a:pt x="0" y="789"/>
                  </a:lnTo>
                  <a:cubicBezTo>
                    <a:pt x="366" y="715"/>
                    <a:pt x="744" y="606"/>
                    <a:pt x="1106" y="497"/>
                  </a:cubicBezTo>
                  <a:cubicBezTo>
                    <a:pt x="1833" y="282"/>
                    <a:pt x="2571" y="59"/>
                    <a:pt x="3336" y="59"/>
                  </a:cubicBezTo>
                  <a:cubicBezTo>
                    <a:pt x="3546" y="59"/>
                    <a:pt x="3758" y="76"/>
                    <a:pt x="3973" y="114"/>
                  </a:cubicBezTo>
                  <a:cubicBezTo>
                    <a:pt x="4299" y="188"/>
                    <a:pt x="4608" y="297"/>
                    <a:pt x="4913" y="423"/>
                  </a:cubicBezTo>
                  <a:cubicBezTo>
                    <a:pt x="5348" y="588"/>
                    <a:pt x="5822" y="767"/>
                    <a:pt x="6384" y="767"/>
                  </a:cubicBezTo>
                  <a:cubicBezTo>
                    <a:pt x="6962" y="767"/>
                    <a:pt x="7437" y="588"/>
                    <a:pt x="7907" y="406"/>
                  </a:cubicBezTo>
                  <a:cubicBezTo>
                    <a:pt x="8176" y="297"/>
                    <a:pt x="8468" y="188"/>
                    <a:pt x="8794" y="114"/>
                  </a:cubicBezTo>
                  <a:cubicBezTo>
                    <a:pt x="9050" y="59"/>
                    <a:pt x="9296" y="36"/>
                    <a:pt x="9536" y="36"/>
                  </a:cubicBezTo>
                  <a:cubicBezTo>
                    <a:pt x="10249" y="36"/>
                    <a:pt x="10907" y="244"/>
                    <a:pt x="11588" y="462"/>
                  </a:cubicBezTo>
                  <a:cubicBezTo>
                    <a:pt x="11875" y="549"/>
                    <a:pt x="12184" y="641"/>
                    <a:pt x="12510" y="732"/>
                  </a:cubicBezTo>
                  <a:lnTo>
                    <a:pt x="12510" y="697"/>
                  </a:lnTo>
                  <a:cubicBezTo>
                    <a:pt x="12201" y="623"/>
                    <a:pt x="11897" y="514"/>
                    <a:pt x="11588" y="423"/>
                  </a:cubicBezTo>
                  <a:cubicBezTo>
                    <a:pt x="10908" y="208"/>
                    <a:pt x="10262" y="1"/>
                    <a:pt x="954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48;p59">
              <a:extLst>
                <a:ext uri="{FF2B5EF4-FFF2-40B4-BE49-F238E27FC236}">
                  <a16:creationId xmlns:a16="http://schemas.microsoft.com/office/drawing/2014/main" id="{89FAD4DD-EC90-D6E6-35E9-CD36463D54DC}"/>
                </a:ext>
              </a:extLst>
            </p:cNvPr>
            <p:cNvSpPr/>
            <p:nvPr/>
          </p:nvSpPr>
          <p:spPr>
            <a:xfrm>
              <a:off x="5340718" y="3044470"/>
              <a:ext cx="2755885" cy="170493"/>
            </a:xfrm>
            <a:custGeom>
              <a:avLst/>
              <a:gdLst/>
              <a:ahLst/>
              <a:cxnLst/>
              <a:rect l="l" t="t" r="r" b="b"/>
              <a:pathLst>
                <a:path w="12220" h="756" extrusionOk="0">
                  <a:moveTo>
                    <a:pt x="9426" y="1"/>
                  </a:moveTo>
                  <a:cubicBezTo>
                    <a:pt x="9154" y="1"/>
                    <a:pt x="8873" y="31"/>
                    <a:pt x="8577" y="103"/>
                  </a:cubicBezTo>
                  <a:cubicBezTo>
                    <a:pt x="8268" y="155"/>
                    <a:pt x="7994" y="264"/>
                    <a:pt x="7724" y="372"/>
                  </a:cubicBezTo>
                  <a:cubicBezTo>
                    <a:pt x="7233" y="555"/>
                    <a:pt x="6797" y="716"/>
                    <a:pt x="6219" y="716"/>
                  </a:cubicBezTo>
                  <a:lnTo>
                    <a:pt x="6201" y="716"/>
                  </a:lnTo>
                  <a:cubicBezTo>
                    <a:pt x="5657" y="716"/>
                    <a:pt x="5205" y="538"/>
                    <a:pt x="4770" y="372"/>
                  </a:cubicBezTo>
                  <a:cubicBezTo>
                    <a:pt x="4478" y="264"/>
                    <a:pt x="4169" y="155"/>
                    <a:pt x="3860" y="81"/>
                  </a:cubicBezTo>
                  <a:cubicBezTo>
                    <a:pt x="3625" y="36"/>
                    <a:pt x="3392" y="17"/>
                    <a:pt x="3164" y="17"/>
                  </a:cubicBezTo>
                  <a:cubicBezTo>
                    <a:pt x="2392" y="17"/>
                    <a:pt x="1661" y="239"/>
                    <a:pt x="962" y="464"/>
                  </a:cubicBezTo>
                  <a:cubicBezTo>
                    <a:pt x="636" y="555"/>
                    <a:pt x="327" y="646"/>
                    <a:pt x="1" y="716"/>
                  </a:cubicBezTo>
                  <a:lnTo>
                    <a:pt x="18" y="755"/>
                  </a:lnTo>
                  <a:cubicBezTo>
                    <a:pt x="327" y="681"/>
                    <a:pt x="653" y="590"/>
                    <a:pt x="962" y="499"/>
                  </a:cubicBezTo>
                  <a:cubicBezTo>
                    <a:pt x="1672" y="277"/>
                    <a:pt x="2395" y="54"/>
                    <a:pt x="3153" y="54"/>
                  </a:cubicBezTo>
                  <a:cubicBezTo>
                    <a:pt x="3380" y="54"/>
                    <a:pt x="3609" y="74"/>
                    <a:pt x="3843" y="120"/>
                  </a:cubicBezTo>
                  <a:cubicBezTo>
                    <a:pt x="4169" y="172"/>
                    <a:pt x="4461" y="298"/>
                    <a:pt x="4748" y="407"/>
                  </a:cubicBezTo>
                  <a:cubicBezTo>
                    <a:pt x="5183" y="572"/>
                    <a:pt x="5657" y="755"/>
                    <a:pt x="6201" y="755"/>
                  </a:cubicBezTo>
                  <a:lnTo>
                    <a:pt x="6219" y="755"/>
                  </a:lnTo>
                  <a:cubicBezTo>
                    <a:pt x="6797" y="755"/>
                    <a:pt x="7272" y="572"/>
                    <a:pt x="7724" y="407"/>
                  </a:cubicBezTo>
                  <a:cubicBezTo>
                    <a:pt x="7994" y="298"/>
                    <a:pt x="8286" y="190"/>
                    <a:pt x="8577" y="137"/>
                  </a:cubicBezTo>
                  <a:cubicBezTo>
                    <a:pt x="8873" y="67"/>
                    <a:pt x="9152" y="38"/>
                    <a:pt x="9421" y="38"/>
                  </a:cubicBezTo>
                  <a:cubicBezTo>
                    <a:pt x="10122" y="38"/>
                    <a:pt x="10753" y="240"/>
                    <a:pt x="11423" y="464"/>
                  </a:cubicBezTo>
                  <a:cubicBezTo>
                    <a:pt x="11675" y="538"/>
                    <a:pt x="11928" y="625"/>
                    <a:pt x="12202" y="699"/>
                  </a:cubicBezTo>
                  <a:lnTo>
                    <a:pt x="12219" y="664"/>
                  </a:lnTo>
                  <a:cubicBezTo>
                    <a:pt x="11949" y="590"/>
                    <a:pt x="11675" y="499"/>
                    <a:pt x="11423" y="429"/>
                  </a:cubicBezTo>
                  <a:cubicBezTo>
                    <a:pt x="10766" y="206"/>
                    <a:pt x="10130" y="1"/>
                    <a:pt x="942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49;p59">
              <a:extLst>
                <a:ext uri="{FF2B5EF4-FFF2-40B4-BE49-F238E27FC236}">
                  <a16:creationId xmlns:a16="http://schemas.microsoft.com/office/drawing/2014/main" id="{B91B6ED1-F403-E3AA-322D-2F94F1A94263}"/>
                </a:ext>
              </a:extLst>
            </p:cNvPr>
            <p:cNvSpPr/>
            <p:nvPr/>
          </p:nvSpPr>
          <p:spPr>
            <a:xfrm>
              <a:off x="5385822" y="2979295"/>
              <a:ext cx="2682139" cy="169817"/>
            </a:xfrm>
            <a:custGeom>
              <a:avLst/>
              <a:gdLst/>
              <a:ahLst/>
              <a:cxnLst/>
              <a:rect l="l" t="t" r="r" b="b"/>
              <a:pathLst>
                <a:path w="11893" h="753" extrusionOk="0">
                  <a:moveTo>
                    <a:pt x="9192" y="0"/>
                  </a:moveTo>
                  <a:cubicBezTo>
                    <a:pt x="8915" y="0"/>
                    <a:pt x="8627" y="30"/>
                    <a:pt x="8321" y="100"/>
                  </a:cubicBezTo>
                  <a:cubicBezTo>
                    <a:pt x="8029" y="174"/>
                    <a:pt x="7777" y="283"/>
                    <a:pt x="7507" y="370"/>
                  </a:cubicBezTo>
                  <a:cubicBezTo>
                    <a:pt x="7033" y="553"/>
                    <a:pt x="6580" y="718"/>
                    <a:pt x="6019" y="718"/>
                  </a:cubicBezTo>
                  <a:lnTo>
                    <a:pt x="6001" y="718"/>
                  </a:lnTo>
                  <a:cubicBezTo>
                    <a:pt x="5457" y="718"/>
                    <a:pt x="5005" y="535"/>
                    <a:pt x="4570" y="370"/>
                  </a:cubicBezTo>
                  <a:cubicBezTo>
                    <a:pt x="4296" y="261"/>
                    <a:pt x="4004" y="152"/>
                    <a:pt x="3699" y="100"/>
                  </a:cubicBezTo>
                  <a:cubicBezTo>
                    <a:pt x="3438" y="42"/>
                    <a:pt x="3185" y="17"/>
                    <a:pt x="2938" y="17"/>
                  </a:cubicBezTo>
                  <a:cubicBezTo>
                    <a:pt x="2188" y="17"/>
                    <a:pt x="1495" y="245"/>
                    <a:pt x="815" y="461"/>
                  </a:cubicBezTo>
                  <a:cubicBezTo>
                    <a:pt x="545" y="553"/>
                    <a:pt x="271" y="627"/>
                    <a:pt x="1" y="696"/>
                  </a:cubicBezTo>
                  <a:lnTo>
                    <a:pt x="1" y="735"/>
                  </a:lnTo>
                  <a:cubicBezTo>
                    <a:pt x="288" y="661"/>
                    <a:pt x="562" y="570"/>
                    <a:pt x="815" y="500"/>
                  </a:cubicBezTo>
                  <a:cubicBezTo>
                    <a:pt x="1522" y="269"/>
                    <a:pt x="2198" y="57"/>
                    <a:pt x="2936" y="57"/>
                  </a:cubicBezTo>
                  <a:cubicBezTo>
                    <a:pt x="3183" y="57"/>
                    <a:pt x="3436" y="80"/>
                    <a:pt x="3699" y="135"/>
                  </a:cubicBezTo>
                  <a:cubicBezTo>
                    <a:pt x="4004" y="191"/>
                    <a:pt x="4278" y="300"/>
                    <a:pt x="4570" y="409"/>
                  </a:cubicBezTo>
                  <a:cubicBezTo>
                    <a:pt x="5005" y="570"/>
                    <a:pt x="5457" y="753"/>
                    <a:pt x="6001" y="753"/>
                  </a:cubicBezTo>
                  <a:lnTo>
                    <a:pt x="6019" y="753"/>
                  </a:lnTo>
                  <a:cubicBezTo>
                    <a:pt x="6597" y="753"/>
                    <a:pt x="7072" y="570"/>
                    <a:pt x="7524" y="409"/>
                  </a:cubicBezTo>
                  <a:cubicBezTo>
                    <a:pt x="7777" y="300"/>
                    <a:pt x="8051" y="209"/>
                    <a:pt x="8321" y="135"/>
                  </a:cubicBezTo>
                  <a:cubicBezTo>
                    <a:pt x="8627" y="65"/>
                    <a:pt x="8915" y="35"/>
                    <a:pt x="9191" y="35"/>
                  </a:cubicBezTo>
                  <a:cubicBezTo>
                    <a:pt x="9911" y="35"/>
                    <a:pt x="10548" y="238"/>
                    <a:pt x="11205" y="461"/>
                  </a:cubicBezTo>
                  <a:cubicBezTo>
                    <a:pt x="11423" y="535"/>
                    <a:pt x="11658" y="609"/>
                    <a:pt x="11876" y="679"/>
                  </a:cubicBezTo>
                  <a:lnTo>
                    <a:pt x="11893" y="644"/>
                  </a:lnTo>
                  <a:cubicBezTo>
                    <a:pt x="11658" y="570"/>
                    <a:pt x="11440" y="500"/>
                    <a:pt x="11223" y="426"/>
                  </a:cubicBezTo>
                  <a:cubicBezTo>
                    <a:pt x="10553" y="203"/>
                    <a:pt x="9913" y="0"/>
                    <a:pt x="91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50;p59">
              <a:extLst>
                <a:ext uri="{FF2B5EF4-FFF2-40B4-BE49-F238E27FC236}">
                  <a16:creationId xmlns:a16="http://schemas.microsoft.com/office/drawing/2014/main" id="{132A08EB-4D25-A303-F9E8-0E1A52EB3657}"/>
                </a:ext>
              </a:extLst>
            </p:cNvPr>
            <p:cNvSpPr/>
            <p:nvPr/>
          </p:nvSpPr>
          <p:spPr>
            <a:xfrm>
              <a:off x="5426190" y="2910061"/>
              <a:ext cx="2613355" cy="169366"/>
            </a:xfrm>
            <a:custGeom>
              <a:avLst/>
              <a:gdLst/>
              <a:ahLst/>
              <a:cxnLst/>
              <a:rect l="l" t="t" r="r" b="b"/>
              <a:pathLst>
                <a:path w="11588" h="751" extrusionOk="0">
                  <a:moveTo>
                    <a:pt x="2767" y="1"/>
                  </a:moveTo>
                  <a:cubicBezTo>
                    <a:pt x="2048" y="1"/>
                    <a:pt x="1321" y="262"/>
                    <a:pt x="653" y="498"/>
                  </a:cubicBezTo>
                  <a:cubicBezTo>
                    <a:pt x="418" y="568"/>
                    <a:pt x="200" y="642"/>
                    <a:pt x="0" y="716"/>
                  </a:cubicBezTo>
                  <a:lnTo>
                    <a:pt x="18" y="751"/>
                  </a:lnTo>
                  <a:cubicBezTo>
                    <a:pt x="218" y="677"/>
                    <a:pt x="435" y="607"/>
                    <a:pt x="670" y="533"/>
                  </a:cubicBezTo>
                  <a:cubicBezTo>
                    <a:pt x="1319" y="302"/>
                    <a:pt x="2055" y="39"/>
                    <a:pt x="2759" y="39"/>
                  </a:cubicBezTo>
                  <a:cubicBezTo>
                    <a:pt x="2825" y="39"/>
                    <a:pt x="2890" y="41"/>
                    <a:pt x="2955" y="46"/>
                  </a:cubicBezTo>
                  <a:cubicBezTo>
                    <a:pt x="3464" y="81"/>
                    <a:pt x="3899" y="242"/>
                    <a:pt x="4317" y="390"/>
                  </a:cubicBezTo>
                  <a:cubicBezTo>
                    <a:pt x="4769" y="568"/>
                    <a:pt x="5261" y="733"/>
                    <a:pt x="5840" y="751"/>
                  </a:cubicBezTo>
                  <a:lnTo>
                    <a:pt x="5857" y="751"/>
                  </a:lnTo>
                  <a:cubicBezTo>
                    <a:pt x="6436" y="751"/>
                    <a:pt x="6871" y="590"/>
                    <a:pt x="7328" y="424"/>
                  </a:cubicBezTo>
                  <a:cubicBezTo>
                    <a:pt x="7632" y="316"/>
                    <a:pt x="7941" y="207"/>
                    <a:pt x="8285" y="155"/>
                  </a:cubicBezTo>
                  <a:cubicBezTo>
                    <a:pt x="8560" y="105"/>
                    <a:pt x="8815" y="83"/>
                    <a:pt x="9057" y="83"/>
                  </a:cubicBezTo>
                  <a:cubicBezTo>
                    <a:pt x="9789" y="83"/>
                    <a:pt x="10398" y="284"/>
                    <a:pt x="11079" y="516"/>
                  </a:cubicBezTo>
                  <a:cubicBezTo>
                    <a:pt x="11244" y="568"/>
                    <a:pt x="11405" y="625"/>
                    <a:pt x="11588" y="677"/>
                  </a:cubicBezTo>
                  <a:lnTo>
                    <a:pt x="11588" y="642"/>
                  </a:lnTo>
                  <a:cubicBezTo>
                    <a:pt x="11405" y="590"/>
                    <a:pt x="11244" y="533"/>
                    <a:pt x="11079" y="481"/>
                  </a:cubicBezTo>
                  <a:cubicBezTo>
                    <a:pt x="10396" y="248"/>
                    <a:pt x="9785" y="45"/>
                    <a:pt x="9050" y="45"/>
                  </a:cubicBezTo>
                  <a:cubicBezTo>
                    <a:pt x="8811" y="45"/>
                    <a:pt x="8558" y="66"/>
                    <a:pt x="8285" y="115"/>
                  </a:cubicBezTo>
                  <a:cubicBezTo>
                    <a:pt x="7924" y="172"/>
                    <a:pt x="7615" y="298"/>
                    <a:pt x="7328" y="390"/>
                  </a:cubicBezTo>
                  <a:cubicBezTo>
                    <a:pt x="6854" y="551"/>
                    <a:pt x="6418" y="716"/>
                    <a:pt x="5857" y="716"/>
                  </a:cubicBezTo>
                  <a:lnTo>
                    <a:pt x="5840" y="716"/>
                  </a:lnTo>
                  <a:cubicBezTo>
                    <a:pt x="5261" y="699"/>
                    <a:pt x="4787" y="533"/>
                    <a:pt x="4317" y="372"/>
                  </a:cubicBezTo>
                  <a:cubicBezTo>
                    <a:pt x="3899" y="207"/>
                    <a:pt x="3464" y="46"/>
                    <a:pt x="2955" y="7"/>
                  </a:cubicBezTo>
                  <a:cubicBezTo>
                    <a:pt x="2892" y="3"/>
                    <a:pt x="2829" y="1"/>
                    <a:pt x="276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51;p59">
              <a:extLst>
                <a:ext uri="{FF2B5EF4-FFF2-40B4-BE49-F238E27FC236}">
                  <a16:creationId xmlns:a16="http://schemas.microsoft.com/office/drawing/2014/main" id="{4425CC93-14F9-B209-322F-3EC9EEE98108}"/>
                </a:ext>
              </a:extLst>
            </p:cNvPr>
            <p:cNvSpPr/>
            <p:nvPr/>
          </p:nvSpPr>
          <p:spPr>
            <a:xfrm>
              <a:off x="5463400" y="2851877"/>
              <a:ext cx="2551562" cy="166659"/>
            </a:xfrm>
            <a:custGeom>
              <a:avLst/>
              <a:gdLst/>
              <a:ahLst/>
              <a:cxnLst/>
              <a:rect l="l" t="t" r="r" b="b"/>
              <a:pathLst>
                <a:path w="11314" h="739" extrusionOk="0">
                  <a:moveTo>
                    <a:pt x="2594" y="1"/>
                  </a:moveTo>
                  <a:cubicBezTo>
                    <a:pt x="1896" y="1"/>
                    <a:pt x="1191" y="257"/>
                    <a:pt x="562" y="482"/>
                  </a:cubicBezTo>
                  <a:cubicBezTo>
                    <a:pt x="362" y="556"/>
                    <a:pt x="179" y="608"/>
                    <a:pt x="1" y="682"/>
                  </a:cubicBezTo>
                  <a:lnTo>
                    <a:pt x="18" y="700"/>
                  </a:lnTo>
                  <a:cubicBezTo>
                    <a:pt x="201" y="648"/>
                    <a:pt x="379" y="591"/>
                    <a:pt x="579" y="521"/>
                  </a:cubicBezTo>
                  <a:cubicBezTo>
                    <a:pt x="1196" y="291"/>
                    <a:pt x="1903" y="37"/>
                    <a:pt x="2604" y="37"/>
                  </a:cubicBezTo>
                  <a:cubicBezTo>
                    <a:pt x="2685" y="37"/>
                    <a:pt x="2766" y="40"/>
                    <a:pt x="2846" y="47"/>
                  </a:cubicBezTo>
                  <a:cubicBezTo>
                    <a:pt x="3334" y="86"/>
                    <a:pt x="3751" y="247"/>
                    <a:pt x="4152" y="391"/>
                  </a:cubicBezTo>
                  <a:cubicBezTo>
                    <a:pt x="4604" y="556"/>
                    <a:pt x="5096" y="739"/>
                    <a:pt x="5675" y="739"/>
                  </a:cubicBezTo>
                  <a:lnTo>
                    <a:pt x="5692" y="739"/>
                  </a:lnTo>
                  <a:cubicBezTo>
                    <a:pt x="6271" y="739"/>
                    <a:pt x="6706" y="591"/>
                    <a:pt x="7163" y="430"/>
                  </a:cubicBezTo>
                  <a:cubicBezTo>
                    <a:pt x="7450" y="321"/>
                    <a:pt x="7742" y="212"/>
                    <a:pt x="8068" y="156"/>
                  </a:cubicBezTo>
                  <a:cubicBezTo>
                    <a:pt x="8375" y="97"/>
                    <a:pt x="8653" y="72"/>
                    <a:pt x="8915" y="72"/>
                  </a:cubicBezTo>
                  <a:cubicBezTo>
                    <a:pt x="9623" y="72"/>
                    <a:pt x="10206" y="261"/>
                    <a:pt x="10896" y="500"/>
                  </a:cubicBezTo>
                  <a:cubicBezTo>
                    <a:pt x="11022" y="556"/>
                    <a:pt x="11149" y="591"/>
                    <a:pt x="11297" y="648"/>
                  </a:cubicBezTo>
                  <a:lnTo>
                    <a:pt x="11314" y="608"/>
                  </a:lnTo>
                  <a:cubicBezTo>
                    <a:pt x="11166" y="556"/>
                    <a:pt x="11022" y="521"/>
                    <a:pt x="10896" y="465"/>
                  </a:cubicBezTo>
                  <a:cubicBezTo>
                    <a:pt x="10199" y="237"/>
                    <a:pt x="9611" y="39"/>
                    <a:pt x="8892" y="39"/>
                  </a:cubicBezTo>
                  <a:cubicBezTo>
                    <a:pt x="8637" y="39"/>
                    <a:pt x="8366" y="64"/>
                    <a:pt x="8068" y="121"/>
                  </a:cubicBezTo>
                  <a:cubicBezTo>
                    <a:pt x="7724" y="173"/>
                    <a:pt x="7433" y="282"/>
                    <a:pt x="7141" y="391"/>
                  </a:cubicBezTo>
                  <a:cubicBezTo>
                    <a:pt x="6689" y="556"/>
                    <a:pt x="6253" y="700"/>
                    <a:pt x="5692" y="700"/>
                  </a:cubicBezTo>
                  <a:lnTo>
                    <a:pt x="5675" y="700"/>
                  </a:lnTo>
                  <a:cubicBezTo>
                    <a:pt x="5096" y="700"/>
                    <a:pt x="4622" y="521"/>
                    <a:pt x="4169" y="356"/>
                  </a:cubicBezTo>
                  <a:cubicBezTo>
                    <a:pt x="3751" y="212"/>
                    <a:pt x="3334" y="47"/>
                    <a:pt x="2846" y="12"/>
                  </a:cubicBezTo>
                  <a:cubicBezTo>
                    <a:pt x="2763" y="4"/>
                    <a:pt x="2678" y="1"/>
                    <a:pt x="259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52;p59">
              <a:extLst>
                <a:ext uri="{FF2B5EF4-FFF2-40B4-BE49-F238E27FC236}">
                  <a16:creationId xmlns:a16="http://schemas.microsoft.com/office/drawing/2014/main" id="{AB1FCE08-D937-7D29-1051-AD4E2025E1EB}"/>
                </a:ext>
              </a:extLst>
            </p:cNvPr>
            <p:cNvSpPr/>
            <p:nvPr/>
          </p:nvSpPr>
          <p:spPr>
            <a:xfrm>
              <a:off x="7843075" y="2879165"/>
              <a:ext cx="813685" cy="2130487"/>
            </a:xfrm>
            <a:custGeom>
              <a:avLst/>
              <a:gdLst/>
              <a:ahLst/>
              <a:cxnLst/>
              <a:rect l="l" t="t" r="r" b="b"/>
              <a:pathLst>
                <a:path w="3608" h="9447" extrusionOk="0">
                  <a:moveTo>
                    <a:pt x="35" y="0"/>
                  </a:moveTo>
                  <a:lnTo>
                    <a:pt x="1" y="18"/>
                  </a:lnTo>
                  <a:cubicBezTo>
                    <a:pt x="997" y="2920"/>
                    <a:pt x="2137" y="5840"/>
                    <a:pt x="3264" y="8668"/>
                  </a:cubicBezTo>
                  <a:lnTo>
                    <a:pt x="3573" y="9447"/>
                  </a:lnTo>
                  <a:lnTo>
                    <a:pt x="3608" y="9429"/>
                  </a:lnTo>
                  <a:lnTo>
                    <a:pt x="3299" y="8646"/>
                  </a:lnTo>
                  <a:cubicBezTo>
                    <a:pt x="2176" y="5818"/>
                    <a:pt x="1032" y="2902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53;p59">
              <a:extLst>
                <a:ext uri="{FF2B5EF4-FFF2-40B4-BE49-F238E27FC236}">
                  <a16:creationId xmlns:a16="http://schemas.microsoft.com/office/drawing/2014/main" id="{25F3389D-6C5F-5980-15FA-127235333201}"/>
                </a:ext>
              </a:extLst>
            </p:cNvPr>
            <p:cNvSpPr/>
            <p:nvPr/>
          </p:nvSpPr>
          <p:spPr>
            <a:xfrm>
              <a:off x="7707764" y="2837895"/>
              <a:ext cx="707690" cy="2171758"/>
            </a:xfrm>
            <a:custGeom>
              <a:avLst/>
              <a:gdLst/>
              <a:ahLst/>
              <a:cxnLst/>
              <a:rect l="l" t="t" r="r" b="b"/>
              <a:pathLst>
                <a:path w="3138" h="9630" extrusionOk="0">
                  <a:moveTo>
                    <a:pt x="0" y="0"/>
                  </a:moveTo>
                  <a:cubicBezTo>
                    <a:pt x="1127" y="3699"/>
                    <a:pt x="2123" y="6745"/>
                    <a:pt x="3103" y="9630"/>
                  </a:cubicBezTo>
                  <a:lnTo>
                    <a:pt x="3137" y="9630"/>
                  </a:lnTo>
                  <a:cubicBezTo>
                    <a:pt x="2158" y="6745"/>
                    <a:pt x="1162" y="3682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54;p59">
              <a:extLst>
                <a:ext uri="{FF2B5EF4-FFF2-40B4-BE49-F238E27FC236}">
                  <a16:creationId xmlns:a16="http://schemas.microsoft.com/office/drawing/2014/main" id="{7AC03962-9893-142D-1CE3-518900F2A830}"/>
                </a:ext>
              </a:extLst>
            </p:cNvPr>
            <p:cNvSpPr/>
            <p:nvPr/>
          </p:nvSpPr>
          <p:spPr>
            <a:xfrm>
              <a:off x="7569295" y="2809480"/>
              <a:ext cx="608685" cy="2200173"/>
            </a:xfrm>
            <a:custGeom>
              <a:avLst/>
              <a:gdLst/>
              <a:ahLst/>
              <a:cxnLst/>
              <a:rect l="l" t="t" r="r" b="b"/>
              <a:pathLst>
                <a:path w="2699" h="9756" extrusionOk="0">
                  <a:moveTo>
                    <a:pt x="35" y="0"/>
                  </a:moveTo>
                  <a:lnTo>
                    <a:pt x="1" y="18"/>
                  </a:lnTo>
                  <a:cubicBezTo>
                    <a:pt x="379" y="1340"/>
                    <a:pt x="723" y="2685"/>
                    <a:pt x="1088" y="3973"/>
                  </a:cubicBezTo>
                  <a:cubicBezTo>
                    <a:pt x="1576" y="5857"/>
                    <a:pt x="2102" y="7815"/>
                    <a:pt x="2663" y="9756"/>
                  </a:cubicBezTo>
                  <a:lnTo>
                    <a:pt x="2698" y="9756"/>
                  </a:lnTo>
                  <a:cubicBezTo>
                    <a:pt x="2137" y="7815"/>
                    <a:pt x="1610" y="5857"/>
                    <a:pt x="1106" y="3951"/>
                  </a:cubicBezTo>
                  <a:cubicBezTo>
                    <a:pt x="762" y="2668"/>
                    <a:pt x="414" y="1323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55;p59">
              <a:extLst>
                <a:ext uri="{FF2B5EF4-FFF2-40B4-BE49-F238E27FC236}">
                  <a16:creationId xmlns:a16="http://schemas.microsoft.com/office/drawing/2014/main" id="{E95C7B0C-40FD-F9BC-3BF9-DB2136B9055E}"/>
                </a:ext>
              </a:extLst>
            </p:cNvPr>
            <p:cNvSpPr/>
            <p:nvPr/>
          </p:nvSpPr>
          <p:spPr>
            <a:xfrm>
              <a:off x="7433984" y="2809480"/>
              <a:ext cx="503592" cy="2138381"/>
            </a:xfrm>
            <a:custGeom>
              <a:avLst/>
              <a:gdLst/>
              <a:ahLst/>
              <a:cxnLst/>
              <a:rect l="l" t="t" r="r" b="b"/>
              <a:pathLst>
                <a:path w="2233" h="9482" extrusionOk="0">
                  <a:moveTo>
                    <a:pt x="0" y="0"/>
                  </a:moveTo>
                  <a:cubicBezTo>
                    <a:pt x="144" y="635"/>
                    <a:pt x="361" y="1232"/>
                    <a:pt x="579" y="1815"/>
                  </a:cubicBezTo>
                  <a:cubicBezTo>
                    <a:pt x="870" y="2611"/>
                    <a:pt x="1162" y="3429"/>
                    <a:pt x="1288" y="4260"/>
                  </a:cubicBezTo>
                  <a:cubicBezTo>
                    <a:pt x="1362" y="4660"/>
                    <a:pt x="1414" y="5061"/>
                    <a:pt x="1488" y="5457"/>
                  </a:cubicBezTo>
                  <a:cubicBezTo>
                    <a:pt x="1688" y="6819"/>
                    <a:pt x="1884" y="8124"/>
                    <a:pt x="2193" y="9482"/>
                  </a:cubicBezTo>
                  <a:lnTo>
                    <a:pt x="2232" y="9482"/>
                  </a:lnTo>
                  <a:cubicBezTo>
                    <a:pt x="1923" y="8107"/>
                    <a:pt x="1723" y="6819"/>
                    <a:pt x="1523" y="5439"/>
                  </a:cubicBezTo>
                  <a:cubicBezTo>
                    <a:pt x="1449" y="5061"/>
                    <a:pt x="1397" y="4660"/>
                    <a:pt x="1323" y="4260"/>
                  </a:cubicBezTo>
                  <a:cubicBezTo>
                    <a:pt x="1197" y="3407"/>
                    <a:pt x="905" y="2594"/>
                    <a:pt x="618" y="1815"/>
                  </a:cubicBezTo>
                  <a:cubicBezTo>
                    <a:pt x="400" y="1214"/>
                    <a:pt x="183" y="618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56;p59">
              <a:extLst>
                <a:ext uri="{FF2B5EF4-FFF2-40B4-BE49-F238E27FC236}">
                  <a16:creationId xmlns:a16="http://schemas.microsoft.com/office/drawing/2014/main" id="{167D7989-0A67-4260-C6F6-43B7AF035C79}"/>
                </a:ext>
              </a:extLst>
            </p:cNvPr>
            <p:cNvSpPr/>
            <p:nvPr/>
          </p:nvSpPr>
          <p:spPr>
            <a:xfrm>
              <a:off x="7290554" y="2822109"/>
              <a:ext cx="413383" cy="2064861"/>
            </a:xfrm>
            <a:custGeom>
              <a:avLst/>
              <a:gdLst/>
              <a:ahLst/>
              <a:cxnLst/>
              <a:rect l="l" t="t" r="r" b="b"/>
              <a:pathLst>
                <a:path w="1833" h="9156" extrusionOk="0">
                  <a:moveTo>
                    <a:pt x="1" y="1"/>
                  </a:moveTo>
                  <a:cubicBezTo>
                    <a:pt x="127" y="614"/>
                    <a:pt x="327" y="1197"/>
                    <a:pt x="527" y="1776"/>
                  </a:cubicBezTo>
                  <a:cubicBezTo>
                    <a:pt x="780" y="2481"/>
                    <a:pt x="1054" y="3208"/>
                    <a:pt x="1145" y="3969"/>
                  </a:cubicBezTo>
                  <a:cubicBezTo>
                    <a:pt x="1215" y="4548"/>
                    <a:pt x="1289" y="5166"/>
                    <a:pt x="1345" y="5744"/>
                  </a:cubicBezTo>
                  <a:cubicBezTo>
                    <a:pt x="1471" y="6854"/>
                    <a:pt x="1580" y="8011"/>
                    <a:pt x="1798" y="9156"/>
                  </a:cubicBezTo>
                  <a:lnTo>
                    <a:pt x="1833" y="9138"/>
                  </a:lnTo>
                  <a:cubicBezTo>
                    <a:pt x="1615" y="7994"/>
                    <a:pt x="1506" y="6854"/>
                    <a:pt x="1380" y="5727"/>
                  </a:cubicBezTo>
                  <a:cubicBezTo>
                    <a:pt x="1324" y="5148"/>
                    <a:pt x="1254" y="4548"/>
                    <a:pt x="1180" y="3952"/>
                  </a:cubicBezTo>
                  <a:cubicBezTo>
                    <a:pt x="1089" y="3208"/>
                    <a:pt x="819" y="2464"/>
                    <a:pt x="562" y="1759"/>
                  </a:cubicBezTo>
                  <a:cubicBezTo>
                    <a:pt x="366" y="1176"/>
                    <a:pt x="166" y="597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57;p59">
              <a:extLst>
                <a:ext uri="{FF2B5EF4-FFF2-40B4-BE49-F238E27FC236}">
                  <a16:creationId xmlns:a16="http://schemas.microsoft.com/office/drawing/2014/main" id="{3CAC89D9-11F8-EDC5-49B0-42D840B7ABD8}"/>
                </a:ext>
              </a:extLst>
            </p:cNvPr>
            <p:cNvSpPr/>
            <p:nvPr/>
          </p:nvSpPr>
          <p:spPr>
            <a:xfrm>
              <a:off x="7152311" y="2858417"/>
              <a:ext cx="314153" cy="2004196"/>
            </a:xfrm>
            <a:custGeom>
              <a:avLst/>
              <a:gdLst/>
              <a:ahLst/>
              <a:cxnLst/>
              <a:rect l="l" t="t" r="r" b="b"/>
              <a:pathLst>
                <a:path w="1393" h="8887" extrusionOk="0">
                  <a:moveTo>
                    <a:pt x="35" y="1"/>
                  </a:moveTo>
                  <a:lnTo>
                    <a:pt x="0" y="18"/>
                  </a:lnTo>
                  <a:cubicBezTo>
                    <a:pt x="87" y="619"/>
                    <a:pt x="270" y="1215"/>
                    <a:pt x="435" y="1798"/>
                  </a:cubicBezTo>
                  <a:cubicBezTo>
                    <a:pt x="631" y="2503"/>
                    <a:pt x="831" y="3212"/>
                    <a:pt x="905" y="3934"/>
                  </a:cubicBezTo>
                  <a:cubicBezTo>
                    <a:pt x="957" y="4552"/>
                    <a:pt x="1014" y="5205"/>
                    <a:pt x="1049" y="5823"/>
                  </a:cubicBezTo>
                  <a:cubicBezTo>
                    <a:pt x="1123" y="6837"/>
                    <a:pt x="1214" y="7868"/>
                    <a:pt x="1358" y="8886"/>
                  </a:cubicBezTo>
                  <a:lnTo>
                    <a:pt x="1393" y="8869"/>
                  </a:lnTo>
                  <a:cubicBezTo>
                    <a:pt x="1249" y="7868"/>
                    <a:pt x="1158" y="6819"/>
                    <a:pt x="1088" y="5823"/>
                  </a:cubicBezTo>
                  <a:cubicBezTo>
                    <a:pt x="1049" y="5205"/>
                    <a:pt x="997" y="4552"/>
                    <a:pt x="940" y="3934"/>
                  </a:cubicBezTo>
                  <a:cubicBezTo>
                    <a:pt x="870" y="3212"/>
                    <a:pt x="670" y="2485"/>
                    <a:pt x="470" y="1798"/>
                  </a:cubicBezTo>
                  <a:cubicBezTo>
                    <a:pt x="305" y="1215"/>
                    <a:pt x="126" y="60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58;p59">
              <a:extLst>
                <a:ext uri="{FF2B5EF4-FFF2-40B4-BE49-F238E27FC236}">
                  <a16:creationId xmlns:a16="http://schemas.microsoft.com/office/drawing/2014/main" id="{28F6401E-BED4-52B5-0461-11087D0F09B1}"/>
                </a:ext>
              </a:extLst>
            </p:cNvPr>
            <p:cNvSpPr/>
            <p:nvPr/>
          </p:nvSpPr>
          <p:spPr>
            <a:xfrm>
              <a:off x="7012940" y="2907580"/>
              <a:ext cx="216953" cy="2000137"/>
            </a:xfrm>
            <a:custGeom>
              <a:avLst/>
              <a:gdLst/>
              <a:ahLst/>
              <a:cxnLst/>
              <a:rect l="l" t="t" r="r" b="b"/>
              <a:pathLst>
                <a:path w="962" h="8869" extrusionOk="0">
                  <a:moveTo>
                    <a:pt x="0" y="0"/>
                  </a:moveTo>
                  <a:cubicBezTo>
                    <a:pt x="53" y="562"/>
                    <a:pt x="161" y="1162"/>
                    <a:pt x="270" y="1723"/>
                  </a:cubicBezTo>
                  <a:cubicBezTo>
                    <a:pt x="418" y="2520"/>
                    <a:pt x="579" y="3355"/>
                    <a:pt x="596" y="4151"/>
                  </a:cubicBezTo>
                  <a:cubicBezTo>
                    <a:pt x="596" y="4460"/>
                    <a:pt x="579" y="4787"/>
                    <a:pt x="544" y="5096"/>
                  </a:cubicBezTo>
                  <a:cubicBezTo>
                    <a:pt x="509" y="5531"/>
                    <a:pt x="470" y="6001"/>
                    <a:pt x="544" y="6475"/>
                  </a:cubicBezTo>
                  <a:cubicBezTo>
                    <a:pt x="579" y="6710"/>
                    <a:pt x="618" y="6928"/>
                    <a:pt x="670" y="7180"/>
                  </a:cubicBezTo>
                  <a:cubicBezTo>
                    <a:pt x="762" y="7741"/>
                    <a:pt x="871" y="8324"/>
                    <a:pt x="923" y="8868"/>
                  </a:cubicBezTo>
                  <a:lnTo>
                    <a:pt x="962" y="8868"/>
                  </a:lnTo>
                  <a:cubicBezTo>
                    <a:pt x="905" y="8324"/>
                    <a:pt x="797" y="7741"/>
                    <a:pt x="688" y="7163"/>
                  </a:cubicBezTo>
                  <a:cubicBezTo>
                    <a:pt x="653" y="6928"/>
                    <a:pt x="618" y="6693"/>
                    <a:pt x="579" y="6475"/>
                  </a:cubicBezTo>
                  <a:cubicBezTo>
                    <a:pt x="509" y="6001"/>
                    <a:pt x="544" y="5531"/>
                    <a:pt x="579" y="5096"/>
                  </a:cubicBezTo>
                  <a:cubicBezTo>
                    <a:pt x="618" y="4787"/>
                    <a:pt x="636" y="4460"/>
                    <a:pt x="636" y="4151"/>
                  </a:cubicBezTo>
                  <a:cubicBezTo>
                    <a:pt x="618" y="3338"/>
                    <a:pt x="453" y="2520"/>
                    <a:pt x="309" y="1706"/>
                  </a:cubicBezTo>
                  <a:cubicBezTo>
                    <a:pt x="200" y="1145"/>
                    <a:pt x="92" y="562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59;p59">
              <a:extLst>
                <a:ext uri="{FF2B5EF4-FFF2-40B4-BE49-F238E27FC236}">
                  <a16:creationId xmlns:a16="http://schemas.microsoft.com/office/drawing/2014/main" id="{C2B09AFB-55B0-FABE-4B32-8AAB60DEFB64}"/>
                </a:ext>
              </a:extLst>
            </p:cNvPr>
            <p:cNvSpPr/>
            <p:nvPr/>
          </p:nvSpPr>
          <p:spPr>
            <a:xfrm>
              <a:off x="6869736" y="2944791"/>
              <a:ext cx="122684" cy="2031484"/>
            </a:xfrm>
            <a:custGeom>
              <a:avLst/>
              <a:gdLst/>
              <a:ahLst/>
              <a:cxnLst/>
              <a:rect l="l" t="t" r="r" b="b"/>
              <a:pathLst>
                <a:path w="544" h="9008" extrusionOk="0">
                  <a:moveTo>
                    <a:pt x="17" y="1"/>
                  </a:moveTo>
                  <a:cubicBezTo>
                    <a:pt x="57" y="523"/>
                    <a:pt x="109" y="1049"/>
                    <a:pt x="165" y="1576"/>
                  </a:cubicBezTo>
                  <a:cubicBezTo>
                    <a:pt x="252" y="2520"/>
                    <a:pt x="361" y="3499"/>
                    <a:pt x="309" y="4422"/>
                  </a:cubicBezTo>
                  <a:cubicBezTo>
                    <a:pt x="292" y="4713"/>
                    <a:pt x="235" y="5005"/>
                    <a:pt x="183" y="5257"/>
                  </a:cubicBezTo>
                  <a:cubicBezTo>
                    <a:pt x="91" y="5727"/>
                    <a:pt x="0" y="6179"/>
                    <a:pt x="91" y="6689"/>
                  </a:cubicBezTo>
                  <a:cubicBezTo>
                    <a:pt x="144" y="6871"/>
                    <a:pt x="183" y="7071"/>
                    <a:pt x="218" y="7250"/>
                  </a:cubicBezTo>
                  <a:cubicBezTo>
                    <a:pt x="344" y="7833"/>
                    <a:pt x="470" y="8412"/>
                    <a:pt x="509" y="9008"/>
                  </a:cubicBezTo>
                  <a:lnTo>
                    <a:pt x="544" y="9008"/>
                  </a:lnTo>
                  <a:cubicBezTo>
                    <a:pt x="509" y="8412"/>
                    <a:pt x="383" y="7811"/>
                    <a:pt x="252" y="7250"/>
                  </a:cubicBezTo>
                  <a:cubicBezTo>
                    <a:pt x="218" y="7050"/>
                    <a:pt x="183" y="6871"/>
                    <a:pt x="126" y="6671"/>
                  </a:cubicBezTo>
                  <a:cubicBezTo>
                    <a:pt x="35" y="6179"/>
                    <a:pt x="126" y="5727"/>
                    <a:pt x="218" y="5274"/>
                  </a:cubicBezTo>
                  <a:cubicBezTo>
                    <a:pt x="274" y="5005"/>
                    <a:pt x="326" y="4730"/>
                    <a:pt x="344" y="4439"/>
                  </a:cubicBezTo>
                  <a:cubicBezTo>
                    <a:pt x="400" y="3499"/>
                    <a:pt x="292" y="2520"/>
                    <a:pt x="200" y="1576"/>
                  </a:cubicBezTo>
                  <a:cubicBezTo>
                    <a:pt x="144" y="1049"/>
                    <a:pt x="91" y="505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60;p59">
              <a:extLst>
                <a:ext uri="{FF2B5EF4-FFF2-40B4-BE49-F238E27FC236}">
                  <a16:creationId xmlns:a16="http://schemas.microsoft.com/office/drawing/2014/main" id="{F4B79E27-3B01-1558-3FD4-28E208381012}"/>
                </a:ext>
              </a:extLst>
            </p:cNvPr>
            <p:cNvSpPr/>
            <p:nvPr/>
          </p:nvSpPr>
          <p:spPr>
            <a:xfrm>
              <a:off x="6624371" y="2956518"/>
              <a:ext cx="151326" cy="2053134"/>
            </a:xfrm>
            <a:custGeom>
              <a:avLst/>
              <a:gdLst/>
              <a:ahLst/>
              <a:cxnLst/>
              <a:rect l="l" t="t" r="r" b="b"/>
              <a:pathLst>
                <a:path w="671" h="9104" extrusionOk="0">
                  <a:moveTo>
                    <a:pt x="492" y="1"/>
                  </a:moveTo>
                  <a:cubicBezTo>
                    <a:pt x="509" y="493"/>
                    <a:pt x="527" y="980"/>
                    <a:pt x="544" y="1472"/>
                  </a:cubicBezTo>
                  <a:cubicBezTo>
                    <a:pt x="579" y="2503"/>
                    <a:pt x="635" y="3573"/>
                    <a:pt x="509" y="4587"/>
                  </a:cubicBezTo>
                  <a:cubicBezTo>
                    <a:pt x="470" y="4844"/>
                    <a:pt x="383" y="5096"/>
                    <a:pt x="292" y="5349"/>
                  </a:cubicBezTo>
                  <a:cubicBezTo>
                    <a:pt x="144" y="5784"/>
                    <a:pt x="0" y="6236"/>
                    <a:pt x="144" y="6711"/>
                  </a:cubicBezTo>
                  <a:cubicBezTo>
                    <a:pt x="383" y="7489"/>
                    <a:pt x="527" y="8177"/>
                    <a:pt x="527" y="9104"/>
                  </a:cubicBezTo>
                  <a:lnTo>
                    <a:pt x="562" y="9104"/>
                  </a:lnTo>
                  <a:cubicBezTo>
                    <a:pt x="562" y="8177"/>
                    <a:pt x="418" y="7489"/>
                    <a:pt x="183" y="6693"/>
                  </a:cubicBezTo>
                  <a:cubicBezTo>
                    <a:pt x="35" y="6236"/>
                    <a:pt x="183" y="5801"/>
                    <a:pt x="327" y="5366"/>
                  </a:cubicBezTo>
                  <a:cubicBezTo>
                    <a:pt x="418" y="5114"/>
                    <a:pt x="509" y="4861"/>
                    <a:pt x="544" y="4587"/>
                  </a:cubicBezTo>
                  <a:cubicBezTo>
                    <a:pt x="670" y="3573"/>
                    <a:pt x="618" y="2503"/>
                    <a:pt x="579" y="1472"/>
                  </a:cubicBezTo>
                  <a:cubicBezTo>
                    <a:pt x="562" y="980"/>
                    <a:pt x="544" y="493"/>
                    <a:pt x="52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61;p59">
              <a:extLst>
                <a:ext uri="{FF2B5EF4-FFF2-40B4-BE49-F238E27FC236}">
                  <a16:creationId xmlns:a16="http://schemas.microsoft.com/office/drawing/2014/main" id="{EDCA6FFC-1D81-B601-9451-1A02D8235D9E}"/>
                </a:ext>
              </a:extLst>
            </p:cNvPr>
            <p:cNvSpPr/>
            <p:nvPr/>
          </p:nvSpPr>
          <p:spPr>
            <a:xfrm>
              <a:off x="6440799" y="2939829"/>
              <a:ext cx="167112" cy="2032612"/>
            </a:xfrm>
            <a:custGeom>
              <a:avLst/>
              <a:gdLst/>
              <a:ahLst/>
              <a:cxnLst/>
              <a:rect l="l" t="t" r="r" b="b"/>
              <a:pathLst>
                <a:path w="741" h="9013" extrusionOk="0">
                  <a:moveTo>
                    <a:pt x="705" y="1"/>
                  </a:moveTo>
                  <a:cubicBezTo>
                    <a:pt x="688" y="475"/>
                    <a:pt x="671" y="963"/>
                    <a:pt x="671" y="1437"/>
                  </a:cubicBezTo>
                  <a:cubicBezTo>
                    <a:pt x="671" y="2433"/>
                    <a:pt x="671" y="3465"/>
                    <a:pt x="470" y="4461"/>
                  </a:cubicBezTo>
                  <a:cubicBezTo>
                    <a:pt x="436" y="4718"/>
                    <a:pt x="362" y="4935"/>
                    <a:pt x="288" y="5170"/>
                  </a:cubicBezTo>
                  <a:cubicBezTo>
                    <a:pt x="144" y="5640"/>
                    <a:pt x="1" y="6093"/>
                    <a:pt x="127" y="6602"/>
                  </a:cubicBezTo>
                  <a:cubicBezTo>
                    <a:pt x="327" y="7472"/>
                    <a:pt x="327" y="8268"/>
                    <a:pt x="288" y="9012"/>
                  </a:cubicBezTo>
                  <a:lnTo>
                    <a:pt x="327" y="9012"/>
                  </a:lnTo>
                  <a:cubicBezTo>
                    <a:pt x="362" y="8268"/>
                    <a:pt x="362" y="7472"/>
                    <a:pt x="162" y="6602"/>
                  </a:cubicBezTo>
                  <a:cubicBezTo>
                    <a:pt x="35" y="6093"/>
                    <a:pt x="179" y="5640"/>
                    <a:pt x="327" y="5170"/>
                  </a:cubicBezTo>
                  <a:cubicBezTo>
                    <a:pt x="396" y="4953"/>
                    <a:pt x="470" y="4718"/>
                    <a:pt x="505" y="4483"/>
                  </a:cubicBezTo>
                  <a:cubicBezTo>
                    <a:pt x="705" y="3482"/>
                    <a:pt x="705" y="2433"/>
                    <a:pt x="705" y="1437"/>
                  </a:cubicBezTo>
                  <a:cubicBezTo>
                    <a:pt x="705" y="963"/>
                    <a:pt x="705" y="475"/>
                    <a:pt x="7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362;p59">
              <a:extLst>
                <a:ext uri="{FF2B5EF4-FFF2-40B4-BE49-F238E27FC236}">
                  <a16:creationId xmlns:a16="http://schemas.microsoft.com/office/drawing/2014/main" id="{56C6CF87-9A83-376B-92EF-D28506884ABC}"/>
                </a:ext>
              </a:extLst>
            </p:cNvPr>
            <p:cNvSpPr/>
            <p:nvPr/>
          </p:nvSpPr>
          <p:spPr>
            <a:xfrm>
              <a:off x="6269179" y="2903521"/>
              <a:ext cx="200264" cy="1987508"/>
            </a:xfrm>
            <a:custGeom>
              <a:avLst/>
              <a:gdLst/>
              <a:ahLst/>
              <a:cxnLst/>
              <a:rect l="l" t="t" r="r" b="b"/>
              <a:pathLst>
                <a:path w="888" h="8813" extrusionOk="0">
                  <a:moveTo>
                    <a:pt x="849" y="1"/>
                  </a:moveTo>
                  <a:cubicBezTo>
                    <a:pt x="814" y="379"/>
                    <a:pt x="779" y="762"/>
                    <a:pt x="762" y="1141"/>
                  </a:cubicBezTo>
                  <a:cubicBezTo>
                    <a:pt x="670" y="2159"/>
                    <a:pt x="596" y="3230"/>
                    <a:pt x="361" y="4243"/>
                  </a:cubicBezTo>
                  <a:cubicBezTo>
                    <a:pt x="144" y="5205"/>
                    <a:pt x="126" y="6184"/>
                    <a:pt x="87" y="7124"/>
                  </a:cubicBezTo>
                  <a:cubicBezTo>
                    <a:pt x="70" y="7668"/>
                    <a:pt x="52" y="8251"/>
                    <a:pt x="0" y="8812"/>
                  </a:cubicBezTo>
                  <a:lnTo>
                    <a:pt x="35" y="8812"/>
                  </a:lnTo>
                  <a:cubicBezTo>
                    <a:pt x="87" y="8251"/>
                    <a:pt x="109" y="7668"/>
                    <a:pt x="126" y="7124"/>
                  </a:cubicBezTo>
                  <a:cubicBezTo>
                    <a:pt x="161" y="6184"/>
                    <a:pt x="178" y="5222"/>
                    <a:pt x="396" y="4243"/>
                  </a:cubicBezTo>
                  <a:cubicBezTo>
                    <a:pt x="631" y="3230"/>
                    <a:pt x="705" y="2177"/>
                    <a:pt x="796" y="1141"/>
                  </a:cubicBezTo>
                  <a:cubicBezTo>
                    <a:pt x="814" y="780"/>
                    <a:pt x="849" y="379"/>
                    <a:pt x="88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363;p59">
              <a:extLst>
                <a:ext uri="{FF2B5EF4-FFF2-40B4-BE49-F238E27FC236}">
                  <a16:creationId xmlns:a16="http://schemas.microsoft.com/office/drawing/2014/main" id="{2D33E1AD-61A9-FBEF-B71F-D364691E1B2F}"/>
                </a:ext>
              </a:extLst>
            </p:cNvPr>
            <p:cNvSpPr/>
            <p:nvPr/>
          </p:nvSpPr>
          <p:spPr>
            <a:xfrm>
              <a:off x="6031708" y="2854583"/>
              <a:ext cx="298366" cy="1995175"/>
            </a:xfrm>
            <a:custGeom>
              <a:avLst/>
              <a:gdLst/>
              <a:ahLst/>
              <a:cxnLst/>
              <a:rect l="l" t="t" r="r" b="b"/>
              <a:pathLst>
                <a:path w="1323" h="8847" extrusionOk="0">
                  <a:moveTo>
                    <a:pt x="1288" y="0"/>
                  </a:moveTo>
                  <a:cubicBezTo>
                    <a:pt x="1271" y="161"/>
                    <a:pt x="1231" y="344"/>
                    <a:pt x="1214" y="509"/>
                  </a:cubicBezTo>
                  <a:cubicBezTo>
                    <a:pt x="1031" y="1684"/>
                    <a:pt x="870" y="2920"/>
                    <a:pt x="544" y="4117"/>
                  </a:cubicBezTo>
                  <a:cubicBezTo>
                    <a:pt x="292" y="5078"/>
                    <a:pt x="235" y="6057"/>
                    <a:pt x="161" y="7015"/>
                  </a:cubicBezTo>
                  <a:cubicBezTo>
                    <a:pt x="126" y="7615"/>
                    <a:pt x="91" y="8233"/>
                    <a:pt x="0" y="8829"/>
                  </a:cubicBezTo>
                  <a:lnTo>
                    <a:pt x="35" y="8846"/>
                  </a:lnTo>
                  <a:cubicBezTo>
                    <a:pt x="126" y="8233"/>
                    <a:pt x="161" y="7615"/>
                    <a:pt x="200" y="7015"/>
                  </a:cubicBezTo>
                  <a:cubicBezTo>
                    <a:pt x="270" y="6075"/>
                    <a:pt x="326" y="5078"/>
                    <a:pt x="579" y="4117"/>
                  </a:cubicBezTo>
                  <a:cubicBezTo>
                    <a:pt x="905" y="2920"/>
                    <a:pt x="1070" y="1706"/>
                    <a:pt x="1249" y="509"/>
                  </a:cubicBezTo>
                  <a:cubicBezTo>
                    <a:pt x="1271" y="344"/>
                    <a:pt x="1305" y="183"/>
                    <a:pt x="13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364;p59">
              <a:extLst>
                <a:ext uri="{FF2B5EF4-FFF2-40B4-BE49-F238E27FC236}">
                  <a16:creationId xmlns:a16="http://schemas.microsoft.com/office/drawing/2014/main" id="{CE289C42-AFF6-9F21-2E03-A960BBAE2D33}"/>
                </a:ext>
              </a:extLst>
            </p:cNvPr>
            <p:cNvSpPr/>
            <p:nvPr/>
          </p:nvSpPr>
          <p:spPr>
            <a:xfrm>
              <a:off x="5794011" y="2813313"/>
              <a:ext cx="396694" cy="2081550"/>
            </a:xfrm>
            <a:custGeom>
              <a:avLst/>
              <a:gdLst/>
              <a:ahLst/>
              <a:cxnLst/>
              <a:rect l="l" t="t" r="r" b="b"/>
              <a:pathLst>
                <a:path w="1759" h="9230" extrusionOk="0">
                  <a:moveTo>
                    <a:pt x="1724" y="1"/>
                  </a:moveTo>
                  <a:cubicBezTo>
                    <a:pt x="1180" y="2759"/>
                    <a:pt x="636" y="5675"/>
                    <a:pt x="1" y="9212"/>
                  </a:cubicBezTo>
                  <a:lnTo>
                    <a:pt x="40" y="9230"/>
                  </a:lnTo>
                  <a:cubicBezTo>
                    <a:pt x="671" y="5675"/>
                    <a:pt x="1215" y="2759"/>
                    <a:pt x="175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365;p59">
              <a:extLst>
                <a:ext uri="{FF2B5EF4-FFF2-40B4-BE49-F238E27FC236}">
                  <a16:creationId xmlns:a16="http://schemas.microsoft.com/office/drawing/2014/main" id="{04969A58-39EA-E064-0491-0B333DE883BD}"/>
                </a:ext>
              </a:extLst>
            </p:cNvPr>
            <p:cNvSpPr/>
            <p:nvPr/>
          </p:nvSpPr>
          <p:spPr>
            <a:xfrm>
              <a:off x="5561501" y="2797527"/>
              <a:ext cx="490962" cy="2154393"/>
            </a:xfrm>
            <a:custGeom>
              <a:avLst/>
              <a:gdLst/>
              <a:ahLst/>
              <a:cxnLst/>
              <a:rect l="l" t="t" r="r" b="b"/>
              <a:pathLst>
                <a:path w="2177" h="9553" extrusionOk="0">
                  <a:moveTo>
                    <a:pt x="2137" y="1"/>
                  </a:moveTo>
                  <a:cubicBezTo>
                    <a:pt x="1541" y="2520"/>
                    <a:pt x="1015" y="4914"/>
                    <a:pt x="453" y="7468"/>
                  </a:cubicBezTo>
                  <a:cubicBezTo>
                    <a:pt x="310" y="8160"/>
                    <a:pt x="162" y="8847"/>
                    <a:pt x="1" y="9552"/>
                  </a:cubicBezTo>
                  <a:lnTo>
                    <a:pt x="36" y="9552"/>
                  </a:lnTo>
                  <a:cubicBezTo>
                    <a:pt x="179" y="8865"/>
                    <a:pt x="344" y="8177"/>
                    <a:pt x="488" y="7468"/>
                  </a:cubicBezTo>
                  <a:cubicBezTo>
                    <a:pt x="1049" y="4931"/>
                    <a:pt x="1576" y="2520"/>
                    <a:pt x="217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366;p59">
              <a:extLst>
                <a:ext uri="{FF2B5EF4-FFF2-40B4-BE49-F238E27FC236}">
                  <a16:creationId xmlns:a16="http://schemas.microsoft.com/office/drawing/2014/main" id="{C75A5F5E-E84D-9576-40C9-336305B1CC4A}"/>
                </a:ext>
              </a:extLst>
            </p:cNvPr>
            <p:cNvSpPr/>
            <p:nvPr/>
          </p:nvSpPr>
          <p:spPr>
            <a:xfrm>
              <a:off x="5324030" y="2809480"/>
              <a:ext cx="592899" cy="2196339"/>
            </a:xfrm>
            <a:custGeom>
              <a:avLst/>
              <a:gdLst/>
              <a:ahLst/>
              <a:cxnLst/>
              <a:rect l="l" t="t" r="r" b="b"/>
              <a:pathLst>
                <a:path w="2629" h="9739" extrusionOk="0">
                  <a:moveTo>
                    <a:pt x="2594" y="0"/>
                  </a:moveTo>
                  <a:cubicBezTo>
                    <a:pt x="2102" y="1706"/>
                    <a:pt x="1667" y="3407"/>
                    <a:pt x="1232" y="5061"/>
                  </a:cubicBezTo>
                  <a:cubicBezTo>
                    <a:pt x="854" y="6584"/>
                    <a:pt x="436" y="8159"/>
                    <a:pt x="1" y="9717"/>
                  </a:cubicBezTo>
                  <a:lnTo>
                    <a:pt x="36" y="9738"/>
                  </a:lnTo>
                  <a:cubicBezTo>
                    <a:pt x="471" y="8159"/>
                    <a:pt x="871" y="6584"/>
                    <a:pt x="1271" y="5061"/>
                  </a:cubicBezTo>
                  <a:cubicBezTo>
                    <a:pt x="1689" y="3407"/>
                    <a:pt x="2142" y="1706"/>
                    <a:pt x="2629" y="18"/>
                  </a:cubicBezTo>
                  <a:lnTo>
                    <a:pt x="2594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367;p59">
              <a:extLst>
                <a:ext uri="{FF2B5EF4-FFF2-40B4-BE49-F238E27FC236}">
                  <a16:creationId xmlns:a16="http://schemas.microsoft.com/office/drawing/2014/main" id="{02FB2EE1-0B7B-E2DE-115A-AF3A66752482}"/>
                </a:ext>
              </a:extLst>
            </p:cNvPr>
            <p:cNvSpPr/>
            <p:nvPr/>
          </p:nvSpPr>
          <p:spPr>
            <a:xfrm>
              <a:off x="5078665" y="2850524"/>
              <a:ext cx="700022" cy="2170856"/>
            </a:xfrm>
            <a:custGeom>
              <a:avLst/>
              <a:gdLst/>
              <a:ahLst/>
              <a:cxnLst/>
              <a:rect l="l" t="t" r="r" b="b"/>
              <a:pathLst>
                <a:path w="3104" h="9626" extrusionOk="0">
                  <a:moveTo>
                    <a:pt x="3064" y="1"/>
                  </a:moveTo>
                  <a:cubicBezTo>
                    <a:pt x="2412" y="1794"/>
                    <a:pt x="1868" y="3626"/>
                    <a:pt x="1324" y="5401"/>
                  </a:cubicBezTo>
                  <a:cubicBezTo>
                    <a:pt x="906" y="6798"/>
                    <a:pt x="471" y="8212"/>
                    <a:pt x="1" y="9626"/>
                  </a:cubicBezTo>
                  <a:lnTo>
                    <a:pt x="36" y="9626"/>
                  </a:lnTo>
                  <a:cubicBezTo>
                    <a:pt x="510" y="8229"/>
                    <a:pt x="945" y="6798"/>
                    <a:pt x="1363" y="5423"/>
                  </a:cubicBezTo>
                  <a:cubicBezTo>
                    <a:pt x="1907" y="3643"/>
                    <a:pt x="2451" y="1811"/>
                    <a:pt x="310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368;p59">
              <a:extLst>
                <a:ext uri="{FF2B5EF4-FFF2-40B4-BE49-F238E27FC236}">
                  <a16:creationId xmlns:a16="http://schemas.microsoft.com/office/drawing/2014/main" id="{7C827FC6-06FD-4894-627C-839D0EB6070E}"/>
                </a:ext>
              </a:extLst>
            </p:cNvPr>
            <p:cNvSpPr/>
            <p:nvPr/>
          </p:nvSpPr>
          <p:spPr>
            <a:xfrm>
              <a:off x="4841194" y="2899687"/>
              <a:ext cx="798124" cy="2125752"/>
            </a:xfrm>
            <a:custGeom>
              <a:avLst/>
              <a:gdLst/>
              <a:ahLst/>
              <a:cxnLst/>
              <a:rect l="l" t="t" r="r" b="b"/>
              <a:pathLst>
                <a:path w="3539" h="9426" extrusionOk="0">
                  <a:moveTo>
                    <a:pt x="3504" y="0"/>
                  </a:moveTo>
                  <a:cubicBezTo>
                    <a:pt x="2668" y="1902"/>
                    <a:pt x="1981" y="3860"/>
                    <a:pt x="1328" y="5766"/>
                  </a:cubicBezTo>
                  <a:cubicBezTo>
                    <a:pt x="910" y="6963"/>
                    <a:pt x="475" y="8194"/>
                    <a:pt x="1" y="9408"/>
                  </a:cubicBezTo>
                  <a:lnTo>
                    <a:pt x="40" y="9425"/>
                  </a:lnTo>
                  <a:cubicBezTo>
                    <a:pt x="510" y="8211"/>
                    <a:pt x="945" y="6963"/>
                    <a:pt x="1363" y="5766"/>
                  </a:cubicBezTo>
                  <a:cubicBezTo>
                    <a:pt x="2016" y="3877"/>
                    <a:pt x="2703" y="1919"/>
                    <a:pt x="35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330;p59">
            <a:extLst>
              <a:ext uri="{FF2B5EF4-FFF2-40B4-BE49-F238E27FC236}">
                <a16:creationId xmlns:a16="http://schemas.microsoft.com/office/drawing/2014/main" id="{D6079F89-61C1-0751-41B4-3D746A467704}"/>
              </a:ext>
            </a:extLst>
          </p:cNvPr>
          <p:cNvSpPr/>
          <p:nvPr/>
        </p:nvSpPr>
        <p:spPr>
          <a:xfrm rot="10800000">
            <a:off x="2729936" y="1979193"/>
            <a:ext cx="237000" cy="2370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3330;p59">
            <a:extLst>
              <a:ext uri="{FF2B5EF4-FFF2-40B4-BE49-F238E27FC236}">
                <a16:creationId xmlns:a16="http://schemas.microsoft.com/office/drawing/2014/main" id="{416D6A2D-33B0-D00F-1245-158F4979B903}"/>
              </a:ext>
            </a:extLst>
          </p:cNvPr>
          <p:cNvSpPr/>
          <p:nvPr/>
        </p:nvSpPr>
        <p:spPr>
          <a:xfrm rot="10800000">
            <a:off x="8417613" y="4377055"/>
            <a:ext cx="237000" cy="2370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3330;p59">
            <a:extLst>
              <a:ext uri="{FF2B5EF4-FFF2-40B4-BE49-F238E27FC236}">
                <a16:creationId xmlns:a16="http://schemas.microsoft.com/office/drawing/2014/main" id="{73B4F49C-8BD0-5DCD-AC3C-B4B67094F706}"/>
              </a:ext>
            </a:extLst>
          </p:cNvPr>
          <p:cNvSpPr/>
          <p:nvPr/>
        </p:nvSpPr>
        <p:spPr>
          <a:xfrm rot="10800000">
            <a:off x="6046400" y="2193841"/>
            <a:ext cx="237000" cy="2370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3330;p59">
            <a:extLst>
              <a:ext uri="{FF2B5EF4-FFF2-40B4-BE49-F238E27FC236}">
                <a16:creationId xmlns:a16="http://schemas.microsoft.com/office/drawing/2014/main" id="{1ABF57DC-7D36-A2AF-662F-DB8DBF664055}"/>
              </a:ext>
            </a:extLst>
          </p:cNvPr>
          <p:cNvSpPr/>
          <p:nvPr/>
        </p:nvSpPr>
        <p:spPr>
          <a:xfrm rot="10800000">
            <a:off x="6289897" y="350944"/>
            <a:ext cx="237000" cy="2370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3DBB38A-F406-4BAC-4B21-6B9A97EC5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527" y="711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pic>
        <p:nvPicPr>
          <p:cNvPr id="3073" name="Picture 2" descr="Mẫu Excel Phiếu Nhập, Phiếu Xuất, Bảng Kê Xuất Nhập Tồn Hàng Hóa">
            <a:extLst>
              <a:ext uri="{FF2B5EF4-FFF2-40B4-BE49-F238E27FC236}">
                <a16:creationId xmlns:a16="http://schemas.microsoft.com/office/drawing/2014/main" id="{6DBB28D2-82DB-2961-A445-2E735B060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90" y="363961"/>
            <a:ext cx="3761772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703;p41">
            <a:extLst>
              <a:ext uri="{FF2B5EF4-FFF2-40B4-BE49-F238E27FC236}">
                <a16:creationId xmlns:a16="http://schemas.microsoft.com/office/drawing/2014/main" id="{BB36107F-3B9C-4814-C7B2-9E2B3314C7B5}"/>
              </a:ext>
            </a:extLst>
          </p:cNvPr>
          <p:cNvSpPr txBox="1"/>
          <p:nvPr/>
        </p:nvSpPr>
        <p:spPr>
          <a:xfrm>
            <a:off x="-156257" y="4217500"/>
            <a:ext cx="4907666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bg2">
                    <a:lumMod val="75000"/>
                  </a:schemeClr>
                </a:solidFill>
                <a:latin typeface="Montserrat" pitchFamily="2" charset="77"/>
                <a:ea typeface="Bebas Neue"/>
                <a:cs typeface="Bebas Neue"/>
                <a:sym typeface="Bebas Neue"/>
              </a:rPr>
              <a:t>Hình a. Mẫu phiếu nhập kho</a:t>
            </a:r>
            <a:endParaRPr sz="1800" i="1">
              <a:solidFill>
                <a:schemeClr val="bg2">
                  <a:lumMod val="75000"/>
                </a:schemeClr>
              </a:solidFill>
              <a:latin typeface="Montserrat" pitchFamily="2" charset="77"/>
              <a:ea typeface="Bebas Neue"/>
              <a:cs typeface="Bebas Neue"/>
              <a:sym typeface="Bebas Neue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BE76BC-26C2-BDD1-EC66-B7EBD0298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1287" y="-1928657"/>
            <a:ext cx="56110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pic>
        <p:nvPicPr>
          <p:cNvPr id="3075" name="Picture 3" descr="6 Mẫu phiếu xuất kho phổ biến và các thông tin liên quan">
            <a:extLst>
              <a:ext uri="{FF2B5EF4-FFF2-40B4-BE49-F238E27FC236}">
                <a16:creationId xmlns:a16="http://schemas.microsoft.com/office/drawing/2014/main" id="{DE9AE231-5307-BF83-6A30-5D5CE34E8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355" y="363961"/>
            <a:ext cx="3530278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7ED995-427B-1968-74D4-2BED0B9D732B}"/>
              </a:ext>
            </a:extLst>
          </p:cNvPr>
          <p:cNvCxnSpPr>
            <a:cxnSpLocks/>
            <a:endCxn id="6" idx="3"/>
          </p:cNvCxnSpPr>
          <p:nvPr/>
        </p:nvCxnSpPr>
        <p:spPr>
          <a:xfrm>
            <a:off x="4751409" y="254643"/>
            <a:ext cx="0" cy="41776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703;p41">
            <a:extLst>
              <a:ext uri="{FF2B5EF4-FFF2-40B4-BE49-F238E27FC236}">
                <a16:creationId xmlns:a16="http://schemas.microsoft.com/office/drawing/2014/main" id="{B868FE6A-590A-D6EC-3455-1A0772053A35}"/>
              </a:ext>
            </a:extLst>
          </p:cNvPr>
          <p:cNvSpPr txBox="1"/>
          <p:nvPr/>
        </p:nvSpPr>
        <p:spPr>
          <a:xfrm>
            <a:off x="4572000" y="4227551"/>
            <a:ext cx="4907666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bg2">
                    <a:lumMod val="75000"/>
                  </a:schemeClr>
                </a:solidFill>
                <a:latin typeface="Montserrat" pitchFamily="2" charset="77"/>
                <a:ea typeface="Bebas Neue"/>
                <a:cs typeface="Bebas Neue"/>
                <a:sym typeface="Bebas Neue"/>
              </a:rPr>
              <a:t>Hình b. Mẫu phiếu xuất kho</a:t>
            </a:r>
            <a:endParaRPr sz="1800" i="1">
              <a:solidFill>
                <a:schemeClr val="bg2">
                  <a:lumMod val="75000"/>
                </a:schemeClr>
              </a:solidFill>
              <a:latin typeface="Montserrat" pitchFamily="2" charset="77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Google Shape;3330;p59">
            <a:extLst>
              <a:ext uri="{FF2B5EF4-FFF2-40B4-BE49-F238E27FC236}">
                <a16:creationId xmlns:a16="http://schemas.microsoft.com/office/drawing/2014/main" id="{8F2DA22F-735C-FD7F-195E-1E4C46DAB432}"/>
              </a:ext>
            </a:extLst>
          </p:cNvPr>
          <p:cNvSpPr/>
          <p:nvPr/>
        </p:nvSpPr>
        <p:spPr>
          <a:xfrm rot="10800000">
            <a:off x="4635662" y="4421200"/>
            <a:ext cx="237000" cy="2370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330;p59">
            <a:extLst>
              <a:ext uri="{FF2B5EF4-FFF2-40B4-BE49-F238E27FC236}">
                <a16:creationId xmlns:a16="http://schemas.microsoft.com/office/drawing/2014/main" id="{11F6DC87-32E8-0DFE-9622-6E579B5AF35F}"/>
              </a:ext>
            </a:extLst>
          </p:cNvPr>
          <p:cNvSpPr/>
          <p:nvPr/>
        </p:nvSpPr>
        <p:spPr>
          <a:xfrm rot="10800000">
            <a:off x="4635662" y="39843"/>
            <a:ext cx="237000" cy="2370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607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413A9D4-A1BA-11DD-02B2-1BE17F85D9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V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5B9261-FE63-32A8-277B-48C80DCD1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130805"/>
              </p:ext>
            </p:extLst>
          </p:nvPr>
        </p:nvGraphicFramePr>
        <p:xfrm>
          <a:off x="265677" y="120713"/>
          <a:ext cx="6654481" cy="4902074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652400">
                  <a:extLst>
                    <a:ext uri="{9D8B030D-6E8A-4147-A177-3AD203B41FA5}">
                      <a16:colId xmlns:a16="http://schemas.microsoft.com/office/drawing/2014/main" val="4002184512"/>
                    </a:ext>
                  </a:extLst>
                </a:gridCol>
                <a:gridCol w="1860606">
                  <a:extLst>
                    <a:ext uri="{9D8B030D-6E8A-4147-A177-3AD203B41FA5}">
                      <a16:colId xmlns:a16="http://schemas.microsoft.com/office/drawing/2014/main" val="1583908085"/>
                    </a:ext>
                  </a:extLst>
                </a:gridCol>
                <a:gridCol w="1472153">
                  <a:extLst>
                    <a:ext uri="{9D8B030D-6E8A-4147-A177-3AD203B41FA5}">
                      <a16:colId xmlns:a16="http://schemas.microsoft.com/office/drawing/2014/main" val="1905967230"/>
                    </a:ext>
                  </a:extLst>
                </a:gridCol>
                <a:gridCol w="1669322">
                  <a:extLst>
                    <a:ext uri="{9D8B030D-6E8A-4147-A177-3AD203B41FA5}">
                      <a16:colId xmlns:a16="http://schemas.microsoft.com/office/drawing/2014/main" val="3473853169"/>
                    </a:ext>
                  </a:extLst>
                </a:gridCol>
              </a:tblGrid>
              <a:tr h="203567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VN" sz="1050">
                          <a:effectLst/>
                        </a:rPr>
                        <a:t>INPUT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VN" sz="1050">
                          <a:effectLst/>
                        </a:rPr>
                        <a:t>PROCESS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VN" sz="1050">
                          <a:effectLst/>
                        </a:rPr>
                        <a:t>OUTPUT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extLst>
                  <a:ext uri="{0D108BD9-81ED-4DB2-BD59-A6C34878D82A}">
                    <a16:rowId xmlns:a16="http://schemas.microsoft.com/office/drawing/2014/main" val="2953036200"/>
                  </a:ext>
                </a:extLst>
              </a:tr>
              <a:tr h="11295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vi-VN" sz="1050">
                          <a:effectLst/>
                        </a:rPr>
                        <a:t>Mua hàng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Mã số khách hàng.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VN" sz="1050">
                          <a:effectLst/>
                        </a:rPr>
                        <a:t>Thông tin Khách hàng.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Thông tin sản</a:t>
                      </a:r>
                      <a:r>
                        <a:rPr lang="vi-VN" sz="1050">
                          <a:effectLst/>
                        </a:rPr>
                        <a:t> phẩm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VN" sz="1050">
                          <a:effectLst/>
                        </a:rPr>
                        <a:t>Ngày mua.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VN" sz="1050">
                          <a:effectLst/>
                        </a:rPr>
                        <a:t> 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Kiểm tra trạng thái sản</a:t>
                      </a:r>
                      <a:r>
                        <a:rPr lang="vi-VN" sz="1050">
                          <a:effectLst/>
                        </a:rPr>
                        <a:t> phẩm</a:t>
                      </a:r>
                      <a:r>
                        <a:rPr lang="en-US" sz="1050">
                          <a:effectLst/>
                        </a:rPr>
                        <a:t>.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Cập nhật lại trạng thái sản</a:t>
                      </a:r>
                      <a:r>
                        <a:rPr lang="vi-VN" sz="1050">
                          <a:effectLst/>
                        </a:rPr>
                        <a:t> phẩm</a:t>
                      </a:r>
                      <a:r>
                        <a:rPr lang="en-US" sz="1050">
                          <a:effectLst/>
                        </a:rPr>
                        <a:t>.</a:t>
                      </a:r>
                      <a:endParaRPr lang="en-VN" sz="1000">
                        <a:effectLst/>
                      </a:endParaRPr>
                    </a:p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VN" sz="1050">
                          <a:effectLst/>
                        </a:rPr>
                        <a:t> 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extLst>
                  <a:ext uri="{0D108BD9-81ED-4DB2-BD59-A6C34878D82A}">
                    <a16:rowId xmlns:a16="http://schemas.microsoft.com/office/drawing/2014/main" val="1727178091"/>
                  </a:ext>
                </a:extLst>
              </a:tr>
              <a:tr h="6695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vi-VN" sz="1050">
                          <a:effectLst/>
                        </a:rPr>
                        <a:t>Tìm kiếm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vi-VN" sz="1050">
                          <a:effectLst/>
                        </a:rPr>
                        <a:t>T</a:t>
                      </a:r>
                      <a:r>
                        <a:rPr lang="en-VN" sz="1050">
                          <a:effectLst/>
                        </a:rPr>
                        <a:t>ên, hãng</a:t>
                      </a:r>
                      <a:r>
                        <a:rPr lang="vi-VN" sz="1050">
                          <a:effectLst/>
                        </a:rPr>
                        <a:t> sản xuất, nhà cung cấp</a:t>
                      </a:r>
                      <a:r>
                        <a:rPr lang="en-VN" sz="1050">
                          <a:effectLst/>
                        </a:rPr>
                        <a:t>.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Tìm kiếm máy theo thông tin đầu vào.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Những loại</a:t>
                      </a:r>
                      <a:r>
                        <a:rPr lang="vi-VN" sz="1050">
                          <a:effectLst/>
                        </a:rPr>
                        <a:t> máy</a:t>
                      </a:r>
                      <a:r>
                        <a:rPr lang="en-US" sz="1050">
                          <a:effectLst/>
                        </a:rPr>
                        <a:t> có thông tin trùng khớp với thông tin tìm kiếm.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extLst>
                  <a:ext uri="{0D108BD9-81ED-4DB2-BD59-A6C34878D82A}">
                    <a16:rowId xmlns:a16="http://schemas.microsoft.com/office/drawing/2014/main" val="1165299198"/>
                  </a:ext>
                </a:extLst>
              </a:tr>
              <a:tr h="11295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VN" sz="1050">
                          <a:effectLst/>
                        </a:rPr>
                        <a:t>Quản lý sản</a:t>
                      </a:r>
                      <a:r>
                        <a:rPr lang="vi-VN" sz="1050">
                          <a:effectLst/>
                        </a:rPr>
                        <a:t> phẩm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Mã sản phẩm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Tên</a:t>
                      </a:r>
                      <a:r>
                        <a:rPr lang="vi-VN" sz="1050">
                          <a:effectLst/>
                        </a:rPr>
                        <a:t> máy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Hãng</a:t>
                      </a:r>
                      <a:r>
                        <a:rPr lang="vi-VN" sz="1050">
                          <a:effectLst/>
                        </a:rPr>
                        <a:t> sản xuất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Nhà cung cấp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Giá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Sắp xếp, liệt kê.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effectLst/>
                        </a:rPr>
                        <a:t>Các loại máy đã được sắp xếp theo thương hiệu.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extLst>
                  <a:ext uri="{0D108BD9-81ED-4DB2-BD59-A6C34878D82A}">
                    <a16:rowId xmlns:a16="http://schemas.microsoft.com/office/drawing/2014/main" val="329580270"/>
                  </a:ext>
                </a:extLst>
              </a:tr>
              <a:tr h="15955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vi-VN" sz="1050">
                          <a:effectLst/>
                        </a:rPr>
                        <a:t>Quản lý đơn hàng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Mã đơn hàng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Tên mặt hàng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Tên khách hàng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Số điện thoại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Địa chỉ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 </a:t>
                      </a:r>
                      <a:endParaRPr lang="en-VN" sz="10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 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Kiểm tra đơn hàng.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1050">
                          <a:effectLst/>
                        </a:rPr>
                        <a:t>Xuất hoá đơn.</a:t>
                      </a:r>
                      <a:endParaRPr lang="en-VN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143" marR="35143" marT="0" marB="0" anchor="ctr"/>
                </a:tc>
                <a:extLst>
                  <a:ext uri="{0D108BD9-81ED-4DB2-BD59-A6C34878D82A}">
                    <a16:rowId xmlns:a16="http://schemas.microsoft.com/office/drawing/2014/main" val="1709450276"/>
                  </a:ext>
                </a:extLst>
              </a:tr>
            </a:tbl>
          </a:graphicData>
        </a:graphic>
      </p:graphicFrame>
      <p:sp>
        <p:nvSpPr>
          <p:cNvPr id="6" name="Subtitle 5">
            <a:extLst>
              <a:ext uri="{FF2B5EF4-FFF2-40B4-BE49-F238E27FC236}">
                <a16:creationId xmlns:a16="http://schemas.microsoft.com/office/drawing/2014/main" id="{70D9627B-276B-1618-D2A6-EEE02780CDE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920159" y="2185662"/>
            <a:ext cx="2236381" cy="1203000"/>
          </a:xfrm>
        </p:spPr>
        <p:txBody>
          <a:bodyPr/>
          <a:lstStyle/>
          <a:p>
            <a:r>
              <a:rPr lang="vi-VN" i="1">
                <a:solidFill>
                  <a:schemeClr val="bg2"/>
                </a:solidFill>
                <a:latin typeface="Montserrat" pitchFamily="2" charset="77"/>
              </a:rPr>
              <a:t>Thông tin cơ bản cho nghiệp vụ của bài toán</a:t>
            </a:r>
            <a:endParaRPr lang="en-VN" i="1">
              <a:solidFill>
                <a:schemeClr val="bg2"/>
              </a:solidFill>
              <a:latin typeface="Montserrat" pitchFamily="2" charset="77"/>
            </a:endParaRPr>
          </a:p>
        </p:txBody>
      </p:sp>
      <p:cxnSp>
        <p:nvCxnSpPr>
          <p:cNvPr id="7" name="Google Shape;5259;p80">
            <a:extLst>
              <a:ext uri="{FF2B5EF4-FFF2-40B4-BE49-F238E27FC236}">
                <a16:creationId xmlns:a16="http://schemas.microsoft.com/office/drawing/2014/main" id="{069BA5A4-0D28-4CB8-D0E3-8955D3FB73D5}"/>
              </a:ext>
            </a:extLst>
          </p:cNvPr>
          <p:cNvCxnSpPr>
            <a:cxnSpLocks/>
          </p:cNvCxnSpPr>
          <p:nvPr/>
        </p:nvCxnSpPr>
        <p:spPr>
          <a:xfrm flipH="1" flipV="1">
            <a:off x="6920158" y="1710656"/>
            <a:ext cx="508454" cy="475006"/>
          </a:xfrm>
          <a:prstGeom prst="straightConnector1">
            <a:avLst/>
          </a:prstGeom>
          <a:noFill/>
          <a:ln w="19050" cap="flat" cmpd="sng">
            <a:solidFill>
              <a:srgbClr val="869FB2"/>
            </a:solidFill>
            <a:prstDash val="solid"/>
            <a:round/>
            <a:headEnd type="oval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3656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B6D406B-4EAB-5363-871C-8ED21277D1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658C4-4351-52E2-079B-161EC7E4BC0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3B1EAED-69EB-BF39-6A78-A44C9813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46" y="73099"/>
            <a:ext cx="7492804" cy="3941025"/>
          </a:xfrm>
          <a:prstGeom prst="rect">
            <a:avLst/>
          </a:prstGeom>
        </p:spPr>
      </p:pic>
      <p:cxnSp>
        <p:nvCxnSpPr>
          <p:cNvPr id="5" name="Google Shape;5259;p80">
            <a:extLst>
              <a:ext uri="{FF2B5EF4-FFF2-40B4-BE49-F238E27FC236}">
                <a16:creationId xmlns:a16="http://schemas.microsoft.com/office/drawing/2014/main" id="{ED308629-44B8-1534-4FF6-68821D158ACB}"/>
              </a:ext>
            </a:extLst>
          </p:cNvPr>
          <p:cNvCxnSpPr>
            <a:cxnSpLocks/>
          </p:cNvCxnSpPr>
          <p:nvPr/>
        </p:nvCxnSpPr>
        <p:spPr>
          <a:xfrm flipH="1" flipV="1">
            <a:off x="4495800" y="4046995"/>
            <a:ext cx="508454" cy="475006"/>
          </a:xfrm>
          <a:prstGeom prst="straightConnector1">
            <a:avLst/>
          </a:prstGeom>
          <a:noFill/>
          <a:ln w="19050" cap="flat" cmpd="sng">
            <a:solidFill>
              <a:srgbClr val="869FB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C51E58-4A8F-C958-C186-2DC0FE790C11}"/>
              </a:ext>
            </a:extLst>
          </p:cNvPr>
          <p:cNvSpPr txBox="1"/>
          <p:nvPr/>
        </p:nvSpPr>
        <p:spPr>
          <a:xfrm>
            <a:off x="3934047" y="452200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800" i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 đồ phân cấp chức năng (BFD)</a:t>
            </a:r>
            <a:endParaRPr lang="en-VN" sz="180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271469"/>
      </p:ext>
    </p:extLst>
  </p:cSld>
  <p:clrMapOvr>
    <a:masterClrMapping/>
  </p:clrMapOvr>
  <p:transition spd="slow">
    <p:pull dir="l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2951544" y="1973250"/>
            <a:ext cx="6192456" cy="13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>
                <a:latin typeface="Montserrat" pitchFamily="2" charset="77"/>
              </a:rPr>
              <a:t>ĐẶC TẢ </a:t>
            </a:r>
            <a:r>
              <a:rPr lang="vi-VN" sz="4000">
                <a:latin typeface="Montserrat" pitchFamily="2" charset="77"/>
              </a:rPr>
              <a:t>YÊU CẦU</a:t>
            </a:r>
            <a:endParaRPr sz="4000">
              <a:latin typeface="Montserrat" pitchFamily="2" charset="77"/>
            </a:endParaRPr>
          </a:p>
        </p:txBody>
      </p:sp>
      <p:sp>
        <p:nvSpPr>
          <p:cNvPr id="234" name="Google Shape;234;p42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2485500" cy="15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10000"/>
                    <a:lumOff val="90000"/>
                  </a:schemeClr>
                </a:solidFill>
                <a:latin typeface="Montserrat" pitchFamily="2" charset="77"/>
              </a:rPr>
              <a:t>02.</a:t>
            </a:r>
            <a:endParaRPr>
              <a:solidFill>
                <a:schemeClr val="tx1">
                  <a:lumMod val="10000"/>
                  <a:lumOff val="90000"/>
                </a:schemeClr>
              </a:solidFill>
              <a:latin typeface="Montserrat" pitchFamily="2" charset="77"/>
            </a:endParaRPr>
          </a:p>
        </p:txBody>
      </p:sp>
      <p:sp>
        <p:nvSpPr>
          <p:cNvPr id="235" name="Google Shape;235;p42"/>
          <p:cNvSpPr/>
          <p:nvPr/>
        </p:nvSpPr>
        <p:spPr>
          <a:xfrm>
            <a:off x="-881150" y="2107300"/>
            <a:ext cx="4079904" cy="8167457"/>
          </a:xfrm>
          <a:custGeom>
            <a:avLst/>
            <a:gdLst/>
            <a:ahLst/>
            <a:cxnLst/>
            <a:rect l="l" t="t" r="r" b="b"/>
            <a:pathLst>
              <a:path w="13334" h="26693" extrusionOk="0">
                <a:moveTo>
                  <a:pt x="8898" y="5565"/>
                </a:moveTo>
                <a:cubicBezTo>
                  <a:pt x="9249" y="5565"/>
                  <a:pt x="9524" y="5840"/>
                  <a:pt x="9524" y="6191"/>
                </a:cubicBezTo>
                <a:cubicBezTo>
                  <a:pt x="9524" y="6542"/>
                  <a:pt x="9249" y="6818"/>
                  <a:pt x="8898" y="6818"/>
                </a:cubicBezTo>
                <a:lnTo>
                  <a:pt x="6116" y="6818"/>
                </a:lnTo>
                <a:cubicBezTo>
                  <a:pt x="5765" y="6818"/>
                  <a:pt x="5489" y="6542"/>
                  <a:pt x="5489" y="6191"/>
                </a:cubicBezTo>
                <a:cubicBezTo>
                  <a:pt x="5489" y="5840"/>
                  <a:pt x="5765" y="5565"/>
                  <a:pt x="6116" y="5565"/>
                </a:cubicBezTo>
                <a:close/>
                <a:moveTo>
                  <a:pt x="8898" y="8898"/>
                </a:moveTo>
                <a:cubicBezTo>
                  <a:pt x="9249" y="8898"/>
                  <a:pt x="9524" y="9174"/>
                  <a:pt x="9524" y="9525"/>
                </a:cubicBezTo>
                <a:cubicBezTo>
                  <a:pt x="9524" y="9850"/>
                  <a:pt x="9249" y="10151"/>
                  <a:pt x="8898" y="10151"/>
                </a:cubicBezTo>
                <a:lnTo>
                  <a:pt x="6116" y="10151"/>
                </a:lnTo>
                <a:cubicBezTo>
                  <a:pt x="5765" y="10151"/>
                  <a:pt x="5489" y="9850"/>
                  <a:pt x="5489" y="9525"/>
                </a:cubicBezTo>
                <a:cubicBezTo>
                  <a:pt x="5489" y="9174"/>
                  <a:pt x="5765" y="8898"/>
                  <a:pt x="6116" y="8898"/>
                </a:cubicBezTo>
                <a:close/>
                <a:moveTo>
                  <a:pt x="8898" y="12206"/>
                </a:moveTo>
                <a:cubicBezTo>
                  <a:pt x="9249" y="12206"/>
                  <a:pt x="9524" y="12507"/>
                  <a:pt x="9524" y="12833"/>
                </a:cubicBezTo>
                <a:cubicBezTo>
                  <a:pt x="9524" y="13184"/>
                  <a:pt x="9249" y="13460"/>
                  <a:pt x="8898" y="13460"/>
                </a:cubicBezTo>
                <a:lnTo>
                  <a:pt x="6116" y="13460"/>
                </a:lnTo>
                <a:cubicBezTo>
                  <a:pt x="5765" y="13460"/>
                  <a:pt x="5489" y="13184"/>
                  <a:pt x="5489" y="12833"/>
                </a:cubicBezTo>
                <a:cubicBezTo>
                  <a:pt x="5489" y="12507"/>
                  <a:pt x="5765" y="12206"/>
                  <a:pt x="6116" y="12206"/>
                </a:cubicBezTo>
                <a:close/>
                <a:moveTo>
                  <a:pt x="8898" y="15540"/>
                </a:moveTo>
                <a:cubicBezTo>
                  <a:pt x="9249" y="15540"/>
                  <a:pt x="9524" y="15815"/>
                  <a:pt x="9524" y="16166"/>
                </a:cubicBezTo>
                <a:cubicBezTo>
                  <a:pt x="9524" y="16517"/>
                  <a:pt x="9249" y="16793"/>
                  <a:pt x="8898" y="16793"/>
                </a:cubicBezTo>
                <a:lnTo>
                  <a:pt x="6116" y="16793"/>
                </a:lnTo>
                <a:cubicBezTo>
                  <a:pt x="5765" y="16793"/>
                  <a:pt x="5489" y="16517"/>
                  <a:pt x="5489" y="16166"/>
                </a:cubicBezTo>
                <a:cubicBezTo>
                  <a:pt x="5489" y="15815"/>
                  <a:pt x="5765" y="15540"/>
                  <a:pt x="6116" y="15540"/>
                </a:cubicBezTo>
                <a:close/>
                <a:moveTo>
                  <a:pt x="8898" y="18873"/>
                </a:moveTo>
                <a:cubicBezTo>
                  <a:pt x="9249" y="18873"/>
                  <a:pt x="9524" y="19149"/>
                  <a:pt x="9524" y="19500"/>
                </a:cubicBezTo>
                <a:cubicBezTo>
                  <a:pt x="9524" y="19851"/>
                  <a:pt x="9249" y="20126"/>
                  <a:pt x="8898" y="20126"/>
                </a:cubicBezTo>
                <a:lnTo>
                  <a:pt x="6116" y="20126"/>
                </a:lnTo>
                <a:cubicBezTo>
                  <a:pt x="5765" y="20126"/>
                  <a:pt x="5489" y="19851"/>
                  <a:pt x="5489" y="19500"/>
                </a:cubicBezTo>
                <a:cubicBezTo>
                  <a:pt x="5489" y="19149"/>
                  <a:pt x="5765" y="18873"/>
                  <a:pt x="6116" y="18873"/>
                </a:cubicBezTo>
                <a:close/>
                <a:moveTo>
                  <a:pt x="8898" y="22206"/>
                </a:moveTo>
                <a:cubicBezTo>
                  <a:pt x="9249" y="22206"/>
                  <a:pt x="9524" y="22482"/>
                  <a:pt x="9524" y="22833"/>
                </a:cubicBezTo>
                <a:cubicBezTo>
                  <a:pt x="9524" y="23184"/>
                  <a:pt x="9249" y="23460"/>
                  <a:pt x="8898" y="23460"/>
                </a:cubicBezTo>
                <a:lnTo>
                  <a:pt x="6116" y="23460"/>
                </a:lnTo>
                <a:cubicBezTo>
                  <a:pt x="5765" y="23460"/>
                  <a:pt x="5489" y="23184"/>
                  <a:pt x="5489" y="22833"/>
                </a:cubicBezTo>
                <a:cubicBezTo>
                  <a:pt x="5489" y="22482"/>
                  <a:pt x="5765" y="22206"/>
                  <a:pt x="6116" y="22206"/>
                </a:cubicBezTo>
                <a:close/>
                <a:moveTo>
                  <a:pt x="0" y="1"/>
                </a:moveTo>
                <a:lnTo>
                  <a:pt x="0" y="26693"/>
                </a:lnTo>
                <a:lnTo>
                  <a:pt x="11579" y="26693"/>
                </a:lnTo>
                <a:lnTo>
                  <a:pt x="11579" y="2432"/>
                </a:lnTo>
                <a:lnTo>
                  <a:pt x="13334" y="1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itchFamily="2" charset="77"/>
            </a:endParaRPr>
          </a:p>
        </p:txBody>
      </p:sp>
      <p:grpSp>
        <p:nvGrpSpPr>
          <p:cNvPr id="8" name="Google Shape;4547;p79">
            <a:extLst>
              <a:ext uri="{FF2B5EF4-FFF2-40B4-BE49-F238E27FC236}">
                <a16:creationId xmlns:a16="http://schemas.microsoft.com/office/drawing/2014/main" id="{BB6C1994-88D0-D7B6-B060-8C7C2B50BC45}"/>
              </a:ext>
            </a:extLst>
          </p:cNvPr>
          <p:cNvGrpSpPr/>
          <p:nvPr/>
        </p:nvGrpSpPr>
        <p:grpSpPr>
          <a:xfrm>
            <a:off x="8408715" y="3020359"/>
            <a:ext cx="634656" cy="699982"/>
            <a:chOff x="5985650" y="2860025"/>
            <a:chExt cx="1396075" cy="1539775"/>
          </a:xfrm>
        </p:grpSpPr>
        <p:sp>
          <p:nvSpPr>
            <p:cNvPr id="9" name="Google Shape;4548;p79">
              <a:extLst>
                <a:ext uri="{FF2B5EF4-FFF2-40B4-BE49-F238E27FC236}">
                  <a16:creationId xmlns:a16="http://schemas.microsoft.com/office/drawing/2014/main" id="{D9F14763-8B79-9066-2E5D-8CB51325692D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49;p79">
              <a:extLst>
                <a:ext uri="{FF2B5EF4-FFF2-40B4-BE49-F238E27FC236}">
                  <a16:creationId xmlns:a16="http://schemas.microsoft.com/office/drawing/2014/main" id="{68192641-33D6-FA0D-3D78-CCB9E91BEA9C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50;p79">
              <a:extLst>
                <a:ext uri="{FF2B5EF4-FFF2-40B4-BE49-F238E27FC236}">
                  <a16:creationId xmlns:a16="http://schemas.microsoft.com/office/drawing/2014/main" id="{64CF7035-0AAB-1AC1-9B63-D1649F2ADEAC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1;p79">
              <a:extLst>
                <a:ext uri="{FF2B5EF4-FFF2-40B4-BE49-F238E27FC236}">
                  <a16:creationId xmlns:a16="http://schemas.microsoft.com/office/drawing/2014/main" id="{BB394EE0-428A-AE33-AE5C-0CF5A929ACC1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52;p79">
              <a:extLst>
                <a:ext uri="{FF2B5EF4-FFF2-40B4-BE49-F238E27FC236}">
                  <a16:creationId xmlns:a16="http://schemas.microsoft.com/office/drawing/2014/main" id="{8A2D1158-0577-9192-BDCC-DC00EFDC4034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3;p79">
              <a:extLst>
                <a:ext uri="{FF2B5EF4-FFF2-40B4-BE49-F238E27FC236}">
                  <a16:creationId xmlns:a16="http://schemas.microsoft.com/office/drawing/2014/main" id="{5DB9598D-CBB7-AA6F-74F9-60E3290D3B2F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54;p79">
              <a:extLst>
                <a:ext uri="{FF2B5EF4-FFF2-40B4-BE49-F238E27FC236}">
                  <a16:creationId xmlns:a16="http://schemas.microsoft.com/office/drawing/2014/main" id="{D184691D-9188-AFA6-065F-4C0AA920733D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55;p79">
              <a:extLst>
                <a:ext uri="{FF2B5EF4-FFF2-40B4-BE49-F238E27FC236}">
                  <a16:creationId xmlns:a16="http://schemas.microsoft.com/office/drawing/2014/main" id="{AEDDC596-D56A-49A4-1A46-2E84C22B54C8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56;p79">
              <a:extLst>
                <a:ext uri="{FF2B5EF4-FFF2-40B4-BE49-F238E27FC236}">
                  <a16:creationId xmlns:a16="http://schemas.microsoft.com/office/drawing/2014/main" id="{3E9EB7F6-D638-CC62-4F66-27EF5BF59281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57;p79">
              <a:extLst>
                <a:ext uri="{FF2B5EF4-FFF2-40B4-BE49-F238E27FC236}">
                  <a16:creationId xmlns:a16="http://schemas.microsoft.com/office/drawing/2014/main" id="{907D04B1-6BA9-1BFF-8FC9-2E13E4A08B73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58;p79">
              <a:extLst>
                <a:ext uri="{FF2B5EF4-FFF2-40B4-BE49-F238E27FC236}">
                  <a16:creationId xmlns:a16="http://schemas.microsoft.com/office/drawing/2014/main" id="{917E639C-DF48-1690-9E1C-654B711486C7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59;p79">
              <a:extLst>
                <a:ext uri="{FF2B5EF4-FFF2-40B4-BE49-F238E27FC236}">
                  <a16:creationId xmlns:a16="http://schemas.microsoft.com/office/drawing/2014/main" id="{2E5F22B2-B250-B743-7D44-82E872538C2C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60;p79">
              <a:extLst>
                <a:ext uri="{FF2B5EF4-FFF2-40B4-BE49-F238E27FC236}">
                  <a16:creationId xmlns:a16="http://schemas.microsoft.com/office/drawing/2014/main" id="{93EE64FB-65AF-C382-E042-C03215386EEF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61;p79">
              <a:extLst>
                <a:ext uri="{FF2B5EF4-FFF2-40B4-BE49-F238E27FC236}">
                  <a16:creationId xmlns:a16="http://schemas.microsoft.com/office/drawing/2014/main" id="{EAFE5610-DF07-4561-0F41-5D41A45C48BD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62;p79">
              <a:extLst>
                <a:ext uri="{FF2B5EF4-FFF2-40B4-BE49-F238E27FC236}">
                  <a16:creationId xmlns:a16="http://schemas.microsoft.com/office/drawing/2014/main" id="{60E59F78-F353-3A9C-218E-9ACD8919DBB1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63;p79">
              <a:extLst>
                <a:ext uri="{FF2B5EF4-FFF2-40B4-BE49-F238E27FC236}">
                  <a16:creationId xmlns:a16="http://schemas.microsoft.com/office/drawing/2014/main" id="{7573033D-53B3-22DC-35FC-ED6705F09611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64;p79">
              <a:extLst>
                <a:ext uri="{FF2B5EF4-FFF2-40B4-BE49-F238E27FC236}">
                  <a16:creationId xmlns:a16="http://schemas.microsoft.com/office/drawing/2014/main" id="{3FEEFCA3-FFE1-8C0F-62B2-681D9CB985E5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65;p79">
              <a:extLst>
                <a:ext uri="{FF2B5EF4-FFF2-40B4-BE49-F238E27FC236}">
                  <a16:creationId xmlns:a16="http://schemas.microsoft.com/office/drawing/2014/main" id="{950B1C4B-0CA6-F5A3-B78F-F63695D1DD24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66;p79">
              <a:extLst>
                <a:ext uri="{FF2B5EF4-FFF2-40B4-BE49-F238E27FC236}">
                  <a16:creationId xmlns:a16="http://schemas.microsoft.com/office/drawing/2014/main" id="{60C7D83B-B30B-039F-F6C8-5CF4C6237912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67;p79">
              <a:extLst>
                <a:ext uri="{FF2B5EF4-FFF2-40B4-BE49-F238E27FC236}">
                  <a16:creationId xmlns:a16="http://schemas.microsoft.com/office/drawing/2014/main" id="{1E85C973-3021-A9FE-FE8D-00441F1A3394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68;p79">
              <a:extLst>
                <a:ext uri="{FF2B5EF4-FFF2-40B4-BE49-F238E27FC236}">
                  <a16:creationId xmlns:a16="http://schemas.microsoft.com/office/drawing/2014/main" id="{9507865D-286A-5EA7-76DD-D307B2C363A4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9;p79">
              <a:extLst>
                <a:ext uri="{FF2B5EF4-FFF2-40B4-BE49-F238E27FC236}">
                  <a16:creationId xmlns:a16="http://schemas.microsoft.com/office/drawing/2014/main" id="{CC2B45B8-3630-16A2-E546-13A635A8F0DA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0;p79">
              <a:extLst>
                <a:ext uri="{FF2B5EF4-FFF2-40B4-BE49-F238E27FC236}">
                  <a16:creationId xmlns:a16="http://schemas.microsoft.com/office/drawing/2014/main" id="{09644A76-7CCF-A5F9-A58D-5737C4400FD0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71;p79">
              <a:extLst>
                <a:ext uri="{FF2B5EF4-FFF2-40B4-BE49-F238E27FC236}">
                  <a16:creationId xmlns:a16="http://schemas.microsoft.com/office/drawing/2014/main" id="{4D435E64-8B9F-2B24-7981-39C0654C80BB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72;p79">
              <a:extLst>
                <a:ext uri="{FF2B5EF4-FFF2-40B4-BE49-F238E27FC236}">
                  <a16:creationId xmlns:a16="http://schemas.microsoft.com/office/drawing/2014/main" id="{EA855723-C03B-0A2F-1B22-C7C7F9722ABB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73;p79">
              <a:extLst>
                <a:ext uri="{FF2B5EF4-FFF2-40B4-BE49-F238E27FC236}">
                  <a16:creationId xmlns:a16="http://schemas.microsoft.com/office/drawing/2014/main" id="{E1C32F6A-FAB7-EC0A-A331-63803828A6D1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74;p79">
              <a:extLst>
                <a:ext uri="{FF2B5EF4-FFF2-40B4-BE49-F238E27FC236}">
                  <a16:creationId xmlns:a16="http://schemas.microsoft.com/office/drawing/2014/main" id="{9599363E-425A-6E88-4920-C7819AAFA633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75;p79">
              <a:extLst>
                <a:ext uri="{FF2B5EF4-FFF2-40B4-BE49-F238E27FC236}">
                  <a16:creationId xmlns:a16="http://schemas.microsoft.com/office/drawing/2014/main" id="{0EAACD3C-7CA8-B9DD-BB4F-31BA90E9774E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76;p79">
              <a:extLst>
                <a:ext uri="{FF2B5EF4-FFF2-40B4-BE49-F238E27FC236}">
                  <a16:creationId xmlns:a16="http://schemas.microsoft.com/office/drawing/2014/main" id="{5F3381D7-9BAA-7334-5836-05D8BA1ADCD8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77;p79">
              <a:extLst>
                <a:ext uri="{FF2B5EF4-FFF2-40B4-BE49-F238E27FC236}">
                  <a16:creationId xmlns:a16="http://schemas.microsoft.com/office/drawing/2014/main" id="{CB5633DC-36F9-6066-78E2-446874D5811F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78;p79">
              <a:extLst>
                <a:ext uri="{FF2B5EF4-FFF2-40B4-BE49-F238E27FC236}">
                  <a16:creationId xmlns:a16="http://schemas.microsoft.com/office/drawing/2014/main" id="{1A658119-7E0A-EC50-347C-58E0CFA61742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79;p79">
              <a:extLst>
                <a:ext uri="{FF2B5EF4-FFF2-40B4-BE49-F238E27FC236}">
                  <a16:creationId xmlns:a16="http://schemas.microsoft.com/office/drawing/2014/main" id="{3749B965-AF48-1A88-F83F-397477C29A20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84336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iotechnology Company Profile by Slidesgo">
  <a:themeElements>
    <a:clrScheme name="Simple Light">
      <a:dk1>
        <a:srgbClr val="262722"/>
      </a:dk1>
      <a:lt1>
        <a:srgbClr val="CCEAFA"/>
      </a:lt1>
      <a:dk2>
        <a:srgbClr val="FFFFFF"/>
      </a:dk2>
      <a:lt2>
        <a:srgbClr val="FFFFFF"/>
      </a:lt2>
      <a:accent1>
        <a:srgbClr val="1DA677"/>
      </a:accent1>
      <a:accent2>
        <a:srgbClr val="3A8ABB"/>
      </a:accent2>
      <a:accent3>
        <a:srgbClr val="E096BE"/>
      </a:accent3>
      <a:accent4>
        <a:srgbClr val="FFFFFF"/>
      </a:accent4>
      <a:accent5>
        <a:srgbClr val="FFFFFF"/>
      </a:accent5>
      <a:accent6>
        <a:srgbClr val="FFFFFF"/>
      </a:accent6>
      <a:hlink>
        <a:srgbClr val="2627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774</Words>
  <Application>Microsoft Macintosh PowerPoint</Application>
  <PresentationFormat>On-screen Show (16:9)</PresentationFormat>
  <Paragraphs>147</Paragraphs>
  <Slides>34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Times New Roman</vt:lpstr>
      <vt:lpstr>Archivo Black</vt:lpstr>
      <vt:lpstr>Calibri</vt:lpstr>
      <vt:lpstr>Archivo</vt:lpstr>
      <vt:lpstr>Arial</vt:lpstr>
      <vt:lpstr>Montserrat</vt:lpstr>
      <vt:lpstr>Biotechnology Company Profile by Slidesgo</vt:lpstr>
      <vt:lpstr>Báo cáo tiểu luận môn học </vt:lpstr>
      <vt:lpstr>Mục lục</vt:lpstr>
      <vt:lpstr>KHẢO SÁT BÀI TOÁN </vt:lpstr>
      <vt:lpstr>Mô tả yêu cầu bài toán </vt:lpstr>
      <vt:lpstr>PowerPoint Presentation</vt:lpstr>
      <vt:lpstr>PowerPoint Presentation</vt:lpstr>
      <vt:lpstr>PowerPoint Presentation</vt:lpstr>
      <vt:lpstr>PowerPoint Presentation</vt:lpstr>
      <vt:lpstr>ĐẶC TẢ YÊU CẦU</vt:lpstr>
      <vt:lpstr>BIỂU ĐỒ USE CASE</vt:lpstr>
      <vt:lpstr>Biểu đồ Use Case tổng quan</vt:lpstr>
      <vt:lpstr>Biểu đồ use case phân rã mức 2 </vt:lpstr>
      <vt:lpstr>Biểu đồ use case phân rã mức 2 </vt:lpstr>
      <vt:lpstr>Biểu đồ use case phân rã mức 2 </vt:lpstr>
      <vt:lpstr>Biểu đồ use case phân rã mức 2 </vt:lpstr>
      <vt:lpstr>Biểu đồ use case phân rã mức 2 </vt:lpstr>
      <vt:lpstr>Biểu đồ use case phân rã mức 2 </vt:lpstr>
      <vt:lpstr>PHÂN TÍCH YÊU CẦU</vt:lpstr>
      <vt:lpstr>MÔ HÌNH CDM </vt:lpstr>
      <vt:lpstr>MÔ HÌNH PDM </vt:lpstr>
      <vt:lpstr>PowerPoint Presentation</vt:lpstr>
      <vt:lpstr>PowerPoint Presentation</vt:lpstr>
      <vt:lpstr>Biểu đồ hoạt động </vt:lpstr>
      <vt:lpstr>PowerPoint Presentation</vt:lpstr>
      <vt:lpstr>PowerPoint Presentation</vt:lpstr>
      <vt:lpstr>Biểu đồ hoạt động </vt:lpstr>
      <vt:lpstr>PowerPoint Presentation</vt:lpstr>
      <vt:lpstr>Biểu đồ hoạt động </vt:lpstr>
      <vt:lpstr>KẾT LUẬN </vt:lpstr>
      <vt:lpstr>ƯU ĐIỂM</vt:lpstr>
      <vt:lpstr>NHƯỢC ĐIỂM</vt:lpstr>
      <vt:lpstr>PowerPoint Presentation</vt:lpstr>
      <vt:lpstr>Thành viên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tiểu luận môn học </dc:title>
  <cp:lastModifiedBy>NGUYEN THI THUY LINH</cp:lastModifiedBy>
  <cp:revision>7</cp:revision>
  <dcterms:modified xsi:type="dcterms:W3CDTF">2022-06-20T09:49:25Z</dcterms:modified>
</cp:coreProperties>
</file>